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3" r:id="rId2"/>
    <p:sldId id="477" r:id="rId3"/>
    <p:sldId id="478" r:id="rId4"/>
    <p:sldId id="479" r:id="rId5"/>
    <p:sldId id="480" r:id="rId6"/>
    <p:sldId id="481" r:id="rId7"/>
    <p:sldId id="482" r:id="rId8"/>
    <p:sldId id="487" r:id="rId9"/>
    <p:sldId id="488" r:id="rId10"/>
    <p:sldId id="489" r:id="rId11"/>
    <p:sldId id="490" r:id="rId12"/>
    <p:sldId id="492" r:id="rId13"/>
    <p:sldId id="493" r:id="rId14"/>
    <p:sldId id="494" r:id="rId15"/>
    <p:sldId id="495" r:id="rId16"/>
    <p:sldId id="496" r:id="rId17"/>
    <p:sldId id="497" r:id="rId18"/>
    <p:sldId id="498" r:id="rId19"/>
    <p:sldId id="499" r:id="rId20"/>
    <p:sldId id="500" r:id="rId21"/>
    <p:sldId id="501" r:id="rId22"/>
    <p:sldId id="483" r:id="rId23"/>
    <p:sldId id="484" r:id="rId24"/>
    <p:sldId id="485" r:id="rId25"/>
    <p:sldId id="486" r:id="rId26"/>
    <p:sldId id="502" r:id="rId27"/>
    <p:sldId id="503" r:id="rId28"/>
    <p:sldId id="504" r:id="rId29"/>
    <p:sldId id="505" r:id="rId30"/>
    <p:sldId id="506" r:id="rId31"/>
    <p:sldId id="508" r:id="rId32"/>
    <p:sldId id="47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 and Them" initials="UaT" lastIdx="1" clrIdx="0">
    <p:extLst>
      <p:ext uri="{19B8F6BF-5375-455C-9EA6-DF929625EA0E}">
        <p15:presenceInfo xmlns:p15="http://schemas.microsoft.com/office/powerpoint/2012/main" userId="48d74574e69806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33CC"/>
    <a:srgbClr val="0D6D26"/>
    <a:srgbClr val="CCE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0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75ea2dfb-bac5-4a7d-9824-368d5fb20ce9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-sfera.hr/dodatni-digitalni-sadrzaji/75ea2dfb-bac5-4a7d-9824-368d5fb20ce9/assets/audio/track_lesson_8.mp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-sfera.hr/dodatni-digitalni-sadrzaji/75ea2dfb-bac5-4a7d-9824-368d5fb20ce9/assets/audio/14-track_15.mp3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76" y="805879"/>
            <a:ext cx="5311197" cy="12466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hr-HR" sz="2800" dirty="0"/>
            </a:br>
            <a:br>
              <a:rPr lang="hr-HR" sz="2800" dirty="0"/>
            </a:br>
            <a:r>
              <a:rPr lang="en-US" sz="2800" dirty="0"/>
              <a:t>Unit </a:t>
            </a:r>
            <a:r>
              <a:rPr lang="hr-HR" sz="2800" dirty="0"/>
              <a:t>2</a:t>
            </a:r>
            <a:r>
              <a:rPr lang="en-US" sz="2800" dirty="0"/>
              <a:t>: </a:t>
            </a:r>
            <a:r>
              <a:rPr lang="hr-HR" sz="2800" dirty="0" err="1"/>
              <a:t>Lesson</a:t>
            </a:r>
            <a:r>
              <a:rPr lang="hr-HR" sz="2800" dirty="0"/>
              <a:t> 8</a:t>
            </a:r>
            <a:br>
              <a:rPr lang="en-US" sz="2800" dirty="0"/>
            </a:br>
            <a:br>
              <a:rPr lang="en-US" sz="2800" dirty="0"/>
            </a:br>
            <a:br>
              <a:rPr lang="hr-HR" sz="2800" dirty="0"/>
            </a:br>
            <a:r>
              <a:rPr lang="hr-HR" dirty="0" err="1"/>
              <a:t>Tell</a:t>
            </a:r>
            <a:r>
              <a:rPr lang="hr-HR" dirty="0"/>
              <a:t> me a story	</a:t>
            </a:r>
            <a:br>
              <a:rPr lang="hr-HR" dirty="0"/>
            </a:br>
            <a:r>
              <a:rPr lang="en-US" dirty="0"/>
              <a:t> </a:t>
            </a:r>
            <a:r>
              <a:rPr lang="hr-HR" dirty="0"/>
              <a:t>	</a:t>
            </a: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36" y="1329911"/>
            <a:ext cx="4083323" cy="5330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535" y="2228671"/>
            <a:ext cx="48013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U ovoj ćete lekciji:</a:t>
            </a:r>
          </a:p>
          <a:p>
            <a:pPr marL="285750" indent="-285750">
              <a:buFontTx/>
              <a:buChar char="-"/>
            </a:pPr>
            <a:r>
              <a:rPr lang="hr-HR" dirty="0"/>
              <a:t>ponoviti p</a:t>
            </a:r>
            <a:r>
              <a:rPr lang="en-US" dirty="0" err="1"/>
              <a:t>ast</a:t>
            </a:r>
            <a:r>
              <a:rPr lang="en-US" dirty="0"/>
              <a:t> simple (n</a:t>
            </a:r>
            <a:r>
              <a:rPr lang="hr-HR" dirty="0" err="1"/>
              <a:t>iječni</a:t>
            </a:r>
            <a:r>
              <a:rPr lang="hr-HR" dirty="0"/>
              <a:t> i upitni oblik</a:t>
            </a:r>
            <a:r>
              <a:rPr lang="en-US" dirty="0"/>
              <a:t>)</a:t>
            </a:r>
            <a:endParaRPr lang="hr-HR" dirty="0"/>
          </a:p>
          <a:p>
            <a:pPr marL="285750" indent="-285750">
              <a:buFontTx/>
              <a:buChar char="-"/>
            </a:pPr>
            <a:r>
              <a:rPr lang="hr-HR" dirty="0"/>
              <a:t>saznati kako se pišu naslovi knjiga</a:t>
            </a:r>
          </a:p>
          <a:p>
            <a:pPr marL="285750" indent="-285750">
              <a:buFontTx/>
              <a:buChar char="-"/>
            </a:pPr>
            <a:r>
              <a:rPr lang="hr-HR" dirty="0"/>
              <a:t>čitati priču o kralju Arturu</a:t>
            </a:r>
          </a:p>
          <a:p>
            <a:pPr marL="285750" indent="-285750">
              <a:buFontTx/>
              <a:buChar char="-"/>
            </a:pPr>
            <a:r>
              <a:rPr lang="hr-HR" dirty="0"/>
              <a:t>izražavati svoje mišljenje o knjigama</a:t>
            </a:r>
          </a:p>
          <a:p>
            <a:pPr marL="285750" indent="-285750">
              <a:buFontTx/>
              <a:buChar char="-"/>
            </a:pPr>
            <a:r>
              <a:rPr lang="hr-HR" dirty="0"/>
              <a:t>pisati scenarij i odglumiti jednu scenu 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056F02F-4CF9-4350-9ED9-21737C7F5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483" y="33542"/>
            <a:ext cx="2936789" cy="371665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91941D0-726C-4821-AAEE-37BC21936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6415590" cy="344997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26DEBC6-3832-4834-8322-5E46315A1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8" y="0"/>
            <a:ext cx="7449590" cy="201958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936D0CF-3FE4-435E-92F3-E8403ED3A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05" y="2019582"/>
            <a:ext cx="9211961" cy="1124107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C75612CA-3C6A-4887-A483-D9872FF6612C}"/>
              </a:ext>
            </a:extLst>
          </p:cNvPr>
          <p:cNvSpPr txBox="1"/>
          <p:nvPr/>
        </p:nvSpPr>
        <p:spPr>
          <a:xfrm>
            <a:off x="5588025" y="3937963"/>
            <a:ext cx="5819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Pendragon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fell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in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love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with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the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wife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of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a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noble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kinght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.</a:t>
            </a:r>
            <a:endParaRPr lang="hr-HR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4A53671-9CF4-4609-94A3-C5DDB42C7BC0}"/>
              </a:ext>
            </a:extLst>
          </p:cNvPr>
          <p:cNvSpPr txBox="1"/>
          <p:nvPr/>
        </p:nvSpPr>
        <p:spPr>
          <a:xfrm>
            <a:off x="5427387" y="6239344"/>
            <a:ext cx="6728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Arthur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became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the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king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of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England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because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he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pulled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out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the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</a:p>
          <a:p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sword</a:t>
            </a:r>
            <a:r>
              <a:rPr lang="hr-HR" sz="2000" i="1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i="1" dirty="0" err="1">
                <a:solidFill>
                  <a:srgbClr val="FF66FF"/>
                </a:solidFill>
                <a:latin typeface="Lato" panose="020F0502020204030203" pitchFamily="34" charset="0"/>
              </a:rPr>
              <a:t>from</a:t>
            </a:r>
            <a:r>
              <a:rPr lang="hr-HR" sz="2000" i="1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i="1" dirty="0" err="1">
                <a:solidFill>
                  <a:srgbClr val="FF66FF"/>
                </a:solidFill>
                <a:latin typeface="Lato" panose="020F0502020204030203" pitchFamily="34" charset="0"/>
              </a:rPr>
              <a:t>the</a:t>
            </a:r>
            <a:r>
              <a:rPr lang="hr-HR" sz="2000" i="1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i="1" dirty="0" err="1">
                <a:solidFill>
                  <a:srgbClr val="FF66FF"/>
                </a:solidFill>
                <a:latin typeface="Lato" panose="020F0502020204030203" pitchFamily="34" charset="0"/>
              </a:rPr>
              <a:t>stone</a:t>
            </a:r>
            <a:r>
              <a:rPr lang="hr-HR" sz="2000" i="1" dirty="0">
                <a:solidFill>
                  <a:srgbClr val="FF66FF"/>
                </a:solidFill>
                <a:latin typeface="Lato" panose="020F0502020204030203" pitchFamily="34" charset="0"/>
              </a:rPr>
              <a:t>.</a:t>
            </a: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7E51B9F7-2456-44A8-BC83-F723EE6F0E5F}"/>
              </a:ext>
            </a:extLst>
          </p:cNvPr>
          <p:cNvSpPr txBox="1"/>
          <p:nvPr/>
        </p:nvSpPr>
        <p:spPr>
          <a:xfrm>
            <a:off x="5807245" y="5787184"/>
            <a:ext cx="5388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Kaye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forgot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to take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his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sword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to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the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tournament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.</a:t>
            </a:r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D86FCAF-AC53-4F5E-B3ED-52E85890ACBD}"/>
              </a:ext>
            </a:extLst>
          </p:cNvPr>
          <p:cNvSpPr txBox="1"/>
          <p:nvPr/>
        </p:nvSpPr>
        <p:spPr>
          <a:xfrm>
            <a:off x="4837784" y="5321969"/>
            <a:ext cx="4783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Arthur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and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his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friend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Kaye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went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to London.</a:t>
            </a:r>
            <a:endParaRPr lang="hr-HR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8EBBBEED-5183-41F0-A17F-95278203A160}"/>
              </a:ext>
            </a:extLst>
          </p:cNvPr>
          <p:cNvSpPr txBox="1"/>
          <p:nvPr/>
        </p:nvSpPr>
        <p:spPr>
          <a:xfrm>
            <a:off x="4107386" y="4842283"/>
            <a:ext cx="6801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Merlin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lied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to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his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friend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because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he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knew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Arthur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was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in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danger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.</a:t>
            </a:r>
            <a:endParaRPr lang="hr-HR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0EBE4B99-D2B8-4C5B-964C-B2D066E16376}"/>
              </a:ext>
            </a:extLst>
          </p:cNvPr>
          <p:cNvSpPr txBox="1"/>
          <p:nvPr/>
        </p:nvSpPr>
        <p:spPr>
          <a:xfrm>
            <a:off x="5198899" y="4390123"/>
            <a:ext cx="5708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Pendragon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gave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his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baby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son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to Merlin,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the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wizard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1754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AF54297-B7BD-4997-81FE-F5CC22807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147"/>
            <a:ext cx="6672649" cy="562385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C5F078E-7F38-49C3-830D-DC4F97E4F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5797578" cy="65270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4A8419F-D39A-4EB0-85CF-364CA4593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896" y="214868"/>
            <a:ext cx="6201103" cy="251194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A58160D-62E8-49A1-8364-5FDACCCB9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352" y="3312944"/>
            <a:ext cx="9929648" cy="34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C940529-5623-45BC-BB4A-440062167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61" y="0"/>
            <a:ext cx="10630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7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60B1685-6A36-4155-81AC-FFC6BF301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885" y="14287"/>
            <a:ext cx="6554115" cy="7430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036B89F-A5B7-4981-8567-8EB0C055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7"/>
            <a:ext cx="5115404" cy="154387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5D3E1E8-701D-4AB3-9D46-343864BFA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49" y="1125161"/>
            <a:ext cx="8623995" cy="57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CE52706-826C-4374-B98B-BA66980C5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6" y="0"/>
            <a:ext cx="12040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4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067D0AE-C86A-49B2-BCC1-C2265D947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42" y="0"/>
            <a:ext cx="10007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7912C4A-6A30-4BC5-9AD5-D34D85FE4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48" y="0"/>
            <a:ext cx="11375503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7672648-BAA3-46F5-9486-8F22AC54A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663" y="5853056"/>
            <a:ext cx="6973273" cy="8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5D7A6A7-C059-4F67-B47D-90A457A21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1" y="0"/>
            <a:ext cx="9401175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A3BB816-1EFF-4D20-840A-58F5A3FADDD7}"/>
              </a:ext>
            </a:extLst>
          </p:cNvPr>
          <p:cNvSpPr txBox="1"/>
          <p:nvPr/>
        </p:nvSpPr>
        <p:spPr>
          <a:xfrm>
            <a:off x="0" y="328612"/>
            <a:ext cx="1581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/>
              <a:t>workbook</a:t>
            </a:r>
            <a:r>
              <a:rPr lang="hr-HR" sz="2400" dirty="0"/>
              <a:t>, </a:t>
            </a:r>
          </a:p>
          <a:p>
            <a:r>
              <a:rPr lang="hr-HR" sz="2400" dirty="0" err="1"/>
              <a:t>page</a:t>
            </a:r>
            <a:r>
              <a:rPr lang="hr-HR" sz="2400" dirty="0"/>
              <a:t> 33</a:t>
            </a:r>
            <a:r>
              <a:rPr lang="hr-HR" dirty="0"/>
              <a:t>.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26B43D47-3840-49B4-A56E-1FB3C1082259}"/>
              </a:ext>
            </a:extLst>
          </p:cNvPr>
          <p:cNvSpPr txBox="1"/>
          <p:nvPr/>
        </p:nvSpPr>
        <p:spPr>
          <a:xfrm>
            <a:off x="6825052" y="4662707"/>
            <a:ext cx="399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D </a:t>
            </a: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074DD02-F5F3-4DB8-8649-B1C72E26DBFE}"/>
              </a:ext>
            </a:extLst>
          </p:cNvPr>
          <p:cNvSpPr txBox="1"/>
          <p:nvPr/>
        </p:nvSpPr>
        <p:spPr>
          <a:xfrm>
            <a:off x="6800338" y="3788828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 D </a:t>
            </a: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01B5B35-1343-492D-8669-561816B5A957}"/>
              </a:ext>
            </a:extLst>
          </p:cNvPr>
          <p:cNvSpPr txBox="1"/>
          <p:nvPr/>
        </p:nvSpPr>
        <p:spPr>
          <a:xfrm>
            <a:off x="1795269" y="5554120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P </a:t>
            </a:r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931E70CA-5C1D-4114-8C9F-145B419D3439}"/>
              </a:ext>
            </a:extLst>
          </p:cNvPr>
          <p:cNvSpPr txBox="1"/>
          <p:nvPr/>
        </p:nvSpPr>
        <p:spPr>
          <a:xfrm>
            <a:off x="1782911" y="4650350"/>
            <a:ext cx="36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</a:t>
            </a: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43853FB7-CB49-433B-A0DC-D188A812717C}"/>
              </a:ext>
            </a:extLst>
          </p:cNvPr>
          <p:cNvSpPr txBox="1"/>
          <p:nvPr/>
        </p:nvSpPr>
        <p:spPr>
          <a:xfrm>
            <a:off x="1765802" y="3788828"/>
            <a:ext cx="375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 </a:t>
            </a:r>
            <a:endParaRPr lang="hr-HR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7D06FD5-FE95-4B82-B1D0-56393855192E}"/>
              </a:ext>
            </a:extLst>
          </p:cNvPr>
          <p:cNvSpPr txBox="1"/>
          <p:nvPr/>
        </p:nvSpPr>
        <p:spPr>
          <a:xfrm>
            <a:off x="1724926" y="2536056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 D </a:t>
            </a: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C86B29B-F765-4A7C-815F-A4D82BF59104}"/>
              </a:ext>
            </a:extLst>
          </p:cNvPr>
          <p:cNvSpPr txBox="1"/>
          <p:nvPr/>
        </p:nvSpPr>
        <p:spPr>
          <a:xfrm>
            <a:off x="5896265" y="3028890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P </a:t>
            </a: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291CDC21-42DD-462F-A72E-4FAA8E48CC94}"/>
              </a:ext>
            </a:extLst>
          </p:cNvPr>
          <p:cNvSpPr txBox="1"/>
          <p:nvPr/>
        </p:nvSpPr>
        <p:spPr>
          <a:xfrm>
            <a:off x="6837409" y="5754175"/>
            <a:ext cx="399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D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077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50F5CC2-4C74-4433-99E8-E06F887F2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60" y="232916"/>
            <a:ext cx="11498280" cy="6392167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B3978CB1-05C3-4B00-9FFC-4CC07FBB17B0}"/>
              </a:ext>
            </a:extLst>
          </p:cNvPr>
          <p:cNvSpPr txBox="1"/>
          <p:nvPr/>
        </p:nvSpPr>
        <p:spPr>
          <a:xfrm>
            <a:off x="9835079" y="5964204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The</a:t>
            </a:r>
            <a:r>
              <a:rPr lang="hr-HR" sz="2400" i="1" dirty="0">
                <a:solidFill>
                  <a:srgbClr val="FF66FF"/>
                </a:solidFill>
              </a:rPr>
              <a:t> King</a:t>
            </a:r>
            <a:r>
              <a:rPr lang="hr-HR" sz="2000" dirty="0"/>
              <a:t> </a:t>
            </a: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53C7A77-D771-4456-80C2-2BC9CABE354E}"/>
              </a:ext>
            </a:extLst>
          </p:cNvPr>
          <p:cNvSpPr txBox="1"/>
          <p:nvPr/>
        </p:nvSpPr>
        <p:spPr>
          <a:xfrm>
            <a:off x="9773294" y="5442978"/>
            <a:ext cx="1227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 Drakula</a:t>
            </a:r>
            <a:endParaRPr lang="hr-HR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91B0B87-B3CC-4C09-A630-29D4CD894B20}"/>
              </a:ext>
            </a:extLst>
          </p:cNvPr>
          <p:cNvSpPr txBox="1"/>
          <p:nvPr/>
        </p:nvSpPr>
        <p:spPr>
          <a:xfrm>
            <a:off x="9773294" y="4907171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 </a:t>
            </a:r>
            <a:r>
              <a:rPr lang="hr-HR" sz="2400" i="1" dirty="0" err="1">
                <a:solidFill>
                  <a:srgbClr val="FF66FF"/>
                </a:solidFill>
              </a:rPr>
              <a:t>Drakula’s</a:t>
            </a: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4566074-A30C-4494-A0CF-87A08C0FE0B9}"/>
              </a:ext>
            </a:extLst>
          </p:cNvPr>
          <p:cNvSpPr txBox="1"/>
          <p:nvPr/>
        </p:nvSpPr>
        <p:spPr>
          <a:xfrm>
            <a:off x="9760937" y="4396029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The</a:t>
            </a:r>
            <a:r>
              <a:rPr lang="hr-HR" sz="2400" i="1" dirty="0">
                <a:solidFill>
                  <a:srgbClr val="FF66FF"/>
                </a:solidFill>
              </a:rPr>
              <a:t> King</a:t>
            </a:r>
            <a:r>
              <a:rPr lang="hr-HR" sz="2000" dirty="0"/>
              <a:t> </a:t>
            </a: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A4F1B25A-ADA9-4DC2-8552-7159F201581C}"/>
              </a:ext>
            </a:extLst>
          </p:cNvPr>
          <p:cNvSpPr txBox="1"/>
          <p:nvPr/>
        </p:nvSpPr>
        <p:spPr>
          <a:xfrm>
            <a:off x="9760937" y="3841251"/>
            <a:ext cx="1227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 Drakula</a:t>
            </a:r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5C90AA1D-D5E4-46EF-A604-A1406062AFE5}"/>
              </a:ext>
            </a:extLst>
          </p:cNvPr>
          <p:cNvSpPr txBox="1"/>
          <p:nvPr/>
        </p:nvSpPr>
        <p:spPr>
          <a:xfrm>
            <a:off x="9742657" y="3343367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 </a:t>
            </a:r>
            <a:r>
              <a:rPr lang="hr-HR" sz="2400" i="1" dirty="0" err="1">
                <a:solidFill>
                  <a:srgbClr val="FF66FF"/>
                </a:solidFill>
              </a:rPr>
              <a:t>The</a:t>
            </a:r>
            <a:r>
              <a:rPr lang="hr-HR" sz="2400" i="1" dirty="0">
                <a:solidFill>
                  <a:srgbClr val="FF66FF"/>
                </a:solidFill>
              </a:rPr>
              <a:t> King</a:t>
            </a:r>
            <a:endParaRPr lang="hr-HR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39891E22-6746-41E3-ADE7-D12ED5AB032D}"/>
              </a:ext>
            </a:extLst>
          </p:cNvPr>
          <p:cNvSpPr txBox="1"/>
          <p:nvPr/>
        </p:nvSpPr>
        <p:spPr>
          <a:xfrm>
            <a:off x="9742657" y="2806707"/>
            <a:ext cx="1227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 Drakula</a:t>
            </a:r>
            <a:endParaRPr lang="hr-HR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2551B77D-6414-4ADE-A7C1-9AB51313FC67}"/>
              </a:ext>
            </a:extLst>
          </p:cNvPr>
          <p:cNvSpPr txBox="1"/>
          <p:nvPr/>
        </p:nvSpPr>
        <p:spPr>
          <a:xfrm>
            <a:off x="9694521" y="2282033"/>
            <a:ext cx="129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 Drakula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404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2B820C3-C6BE-4955-B555-ECE26E35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6" y="1571366"/>
            <a:ext cx="12117491" cy="3715268"/>
          </a:xfrm>
          <a:prstGeom prst="rect">
            <a:avLst/>
          </a:prstGeom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F16AE13C-ED97-4EA2-8881-C31A9541F8A6}"/>
              </a:ext>
            </a:extLst>
          </p:cNvPr>
          <p:cNvSpPr/>
          <p:nvPr/>
        </p:nvSpPr>
        <p:spPr>
          <a:xfrm>
            <a:off x="2187146" y="2879124"/>
            <a:ext cx="1544595" cy="30891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BF5FB2D0-03AE-4825-8AF7-83C4E77F116D}"/>
              </a:ext>
            </a:extLst>
          </p:cNvPr>
          <p:cNvSpPr/>
          <p:nvPr/>
        </p:nvSpPr>
        <p:spPr>
          <a:xfrm>
            <a:off x="8958648" y="3945925"/>
            <a:ext cx="914401" cy="304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89FCF6D1-6015-4AD5-8C65-8D5D6DCA0C37}"/>
              </a:ext>
            </a:extLst>
          </p:cNvPr>
          <p:cNvSpPr/>
          <p:nvPr/>
        </p:nvSpPr>
        <p:spPr>
          <a:xfrm>
            <a:off x="4328985" y="2879124"/>
            <a:ext cx="1021492" cy="3089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14CE731C-01C2-493B-BADE-E23A8C6B5340}"/>
              </a:ext>
            </a:extLst>
          </p:cNvPr>
          <p:cNvSpPr/>
          <p:nvPr/>
        </p:nvSpPr>
        <p:spPr>
          <a:xfrm>
            <a:off x="7125730" y="3941806"/>
            <a:ext cx="1437501" cy="3089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255AB71F-CC4B-411C-9283-C15A3BF7B782}"/>
              </a:ext>
            </a:extLst>
          </p:cNvPr>
          <p:cNvSpPr/>
          <p:nvPr/>
        </p:nvSpPr>
        <p:spPr>
          <a:xfrm>
            <a:off x="543697" y="3429000"/>
            <a:ext cx="1091515" cy="35216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5AF98594-CB97-4FC8-8C80-D70B42D1038F}"/>
              </a:ext>
            </a:extLst>
          </p:cNvPr>
          <p:cNvSpPr/>
          <p:nvPr/>
        </p:nvSpPr>
        <p:spPr>
          <a:xfrm>
            <a:off x="7175158" y="4441225"/>
            <a:ext cx="1091515" cy="35216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71AF9858-04D5-4600-A1F8-5EA77DFA7A29}"/>
              </a:ext>
            </a:extLst>
          </p:cNvPr>
          <p:cNvSpPr/>
          <p:nvPr/>
        </p:nvSpPr>
        <p:spPr>
          <a:xfrm>
            <a:off x="2187147" y="3416643"/>
            <a:ext cx="914400" cy="352168"/>
          </a:xfrm>
          <a:prstGeom prst="rect">
            <a:avLst/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9ED69519-99FA-4B8B-9957-92670A2EA250}"/>
              </a:ext>
            </a:extLst>
          </p:cNvPr>
          <p:cNvSpPr/>
          <p:nvPr/>
        </p:nvSpPr>
        <p:spPr>
          <a:xfrm>
            <a:off x="10715181" y="3941807"/>
            <a:ext cx="1091515" cy="352168"/>
          </a:xfrm>
          <a:prstGeom prst="rect">
            <a:avLst/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A65BDD7A-0207-49E0-BC63-B3B81FAC801A}"/>
              </a:ext>
            </a:extLst>
          </p:cNvPr>
          <p:cNvSpPr/>
          <p:nvPr/>
        </p:nvSpPr>
        <p:spPr>
          <a:xfrm>
            <a:off x="4390770" y="3416643"/>
            <a:ext cx="1091515" cy="352168"/>
          </a:xfrm>
          <a:prstGeom prst="rect">
            <a:avLst/>
          </a:prstGeom>
          <a:noFill/>
          <a:ln w="38100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8B1019C3-8779-42D0-875B-E50FBFAA8C2C}"/>
              </a:ext>
            </a:extLst>
          </p:cNvPr>
          <p:cNvSpPr/>
          <p:nvPr/>
        </p:nvSpPr>
        <p:spPr>
          <a:xfrm>
            <a:off x="8913339" y="2860589"/>
            <a:ext cx="1091515" cy="352168"/>
          </a:xfrm>
          <a:prstGeom prst="rect">
            <a:avLst/>
          </a:prstGeom>
          <a:noFill/>
          <a:ln w="38100"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032B9262-7C37-437E-A50A-DB58B3E39930}"/>
              </a:ext>
            </a:extLst>
          </p:cNvPr>
          <p:cNvSpPr/>
          <p:nvPr/>
        </p:nvSpPr>
        <p:spPr>
          <a:xfrm>
            <a:off x="543697" y="3968578"/>
            <a:ext cx="778476" cy="35216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AAAA9F98-9048-4141-8C2D-AABF7AC8E29C}"/>
              </a:ext>
            </a:extLst>
          </p:cNvPr>
          <p:cNvSpPr/>
          <p:nvPr/>
        </p:nvSpPr>
        <p:spPr>
          <a:xfrm>
            <a:off x="10746260" y="4446375"/>
            <a:ext cx="930876" cy="35216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id="{40BE694D-C87D-4EB8-B5BE-2806399A67EB}"/>
              </a:ext>
            </a:extLst>
          </p:cNvPr>
          <p:cNvSpPr/>
          <p:nvPr/>
        </p:nvSpPr>
        <p:spPr>
          <a:xfrm>
            <a:off x="2255109" y="3937687"/>
            <a:ext cx="978244" cy="35216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9125B021-FC6E-4657-8129-CD4652F53B95}"/>
              </a:ext>
            </a:extLst>
          </p:cNvPr>
          <p:cNvSpPr/>
          <p:nvPr/>
        </p:nvSpPr>
        <p:spPr>
          <a:xfrm>
            <a:off x="8958648" y="4434018"/>
            <a:ext cx="978244" cy="35216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id="{0B08F678-73EC-4D52-BD49-9CF2D16F1FA6}"/>
              </a:ext>
            </a:extLst>
          </p:cNvPr>
          <p:cNvSpPr/>
          <p:nvPr/>
        </p:nvSpPr>
        <p:spPr>
          <a:xfrm>
            <a:off x="4460694" y="3938718"/>
            <a:ext cx="1091515" cy="352168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Pravokutnik 19">
            <a:extLst>
              <a:ext uri="{FF2B5EF4-FFF2-40B4-BE49-F238E27FC236}">
                <a16:creationId xmlns:a16="http://schemas.microsoft.com/office/drawing/2014/main" id="{C73035D0-A488-4C78-9759-A26AE96ED9D0}"/>
              </a:ext>
            </a:extLst>
          </p:cNvPr>
          <p:cNvSpPr/>
          <p:nvPr/>
        </p:nvSpPr>
        <p:spPr>
          <a:xfrm>
            <a:off x="7125730" y="3429000"/>
            <a:ext cx="1091515" cy="352168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Pravokutnik 20">
            <a:extLst>
              <a:ext uri="{FF2B5EF4-FFF2-40B4-BE49-F238E27FC236}">
                <a16:creationId xmlns:a16="http://schemas.microsoft.com/office/drawing/2014/main" id="{6B54B83F-D4C0-497D-8A48-46FF5A605D7A}"/>
              </a:ext>
            </a:extLst>
          </p:cNvPr>
          <p:cNvSpPr/>
          <p:nvPr/>
        </p:nvSpPr>
        <p:spPr>
          <a:xfrm>
            <a:off x="387177" y="4434018"/>
            <a:ext cx="1091515" cy="352168"/>
          </a:xfrm>
          <a:custGeom>
            <a:avLst/>
            <a:gdLst>
              <a:gd name="connsiteX0" fmla="*/ 0 w 1091515"/>
              <a:gd name="connsiteY0" fmla="*/ 0 h 352168"/>
              <a:gd name="connsiteX1" fmla="*/ 534842 w 1091515"/>
              <a:gd name="connsiteY1" fmla="*/ 0 h 352168"/>
              <a:gd name="connsiteX2" fmla="*/ 1091515 w 1091515"/>
              <a:gd name="connsiteY2" fmla="*/ 0 h 352168"/>
              <a:gd name="connsiteX3" fmla="*/ 1091515 w 1091515"/>
              <a:gd name="connsiteY3" fmla="*/ 352168 h 352168"/>
              <a:gd name="connsiteX4" fmla="*/ 545758 w 1091515"/>
              <a:gd name="connsiteY4" fmla="*/ 352168 h 352168"/>
              <a:gd name="connsiteX5" fmla="*/ 0 w 1091515"/>
              <a:gd name="connsiteY5" fmla="*/ 352168 h 352168"/>
              <a:gd name="connsiteX6" fmla="*/ 0 w 1091515"/>
              <a:gd name="connsiteY6" fmla="*/ 0 h 35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1515" h="352168" extrusionOk="0">
                <a:moveTo>
                  <a:pt x="0" y="0"/>
                </a:moveTo>
                <a:cubicBezTo>
                  <a:pt x="168420" y="-54518"/>
                  <a:pt x="278423" y="22933"/>
                  <a:pt x="534842" y="0"/>
                </a:cubicBezTo>
                <a:cubicBezTo>
                  <a:pt x="791261" y="-22933"/>
                  <a:pt x="899140" y="31587"/>
                  <a:pt x="1091515" y="0"/>
                </a:cubicBezTo>
                <a:cubicBezTo>
                  <a:pt x="1101048" y="108350"/>
                  <a:pt x="1070670" y="253148"/>
                  <a:pt x="1091515" y="352168"/>
                </a:cubicBezTo>
                <a:cubicBezTo>
                  <a:pt x="981414" y="369789"/>
                  <a:pt x="704670" y="310326"/>
                  <a:pt x="545758" y="352168"/>
                </a:cubicBezTo>
                <a:cubicBezTo>
                  <a:pt x="386846" y="394010"/>
                  <a:pt x="181480" y="291391"/>
                  <a:pt x="0" y="352168"/>
                </a:cubicBezTo>
                <a:cubicBezTo>
                  <a:pt x="-35725" y="182369"/>
                  <a:pt x="4770" y="110623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Pravokutnik 22">
            <a:extLst>
              <a:ext uri="{FF2B5EF4-FFF2-40B4-BE49-F238E27FC236}">
                <a16:creationId xmlns:a16="http://schemas.microsoft.com/office/drawing/2014/main" id="{4719CBED-8820-4AA3-9E13-6A9999EF1ACB}"/>
              </a:ext>
            </a:extLst>
          </p:cNvPr>
          <p:cNvSpPr/>
          <p:nvPr/>
        </p:nvSpPr>
        <p:spPr>
          <a:xfrm>
            <a:off x="7159465" y="2886332"/>
            <a:ext cx="1107208" cy="308919"/>
          </a:xfrm>
          <a:custGeom>
            <a:avLst/>
            <a:gdLst>
              <a:gd name="connsiteX0" fmla="*/ 0 w 1107208"/>
              <a:gd name="connsiteY0" fmla="*/ 0 h 308919"/>
              <a:gd name="connsiteX1" fmla="*/ 542532 w 1107208"/>
              <a:gd name="connsiteY1" fmla="*/ 0 h 308919"/>
              <a:gd name="connsiteX2" fmla="*/ 1107208 w 1107208"/>
              <a:gd name="connsiteY2" fmla="*/ 0 h 308919"/>
              <a:gd name="connsiteX3" fmla="*/ 1107208 w 1107208"/>
              <a:gd name="connsiteY3" fmla="*/ 308919 h 308919"/>
              <a:gd name="connsiteX4" fmla="*/ 553604 w 1107208"/>
              <a:gd name="connsiteY4" fmla="*/ 308919 h 308919"/>
              <a:gd name="connsiteX5" fmla="*/ 0 w 1107208"/>
              <a:gd name="connsiteY5" fmla="*/ 308919 h 308919"/>
              <a:gd name="connsiteX6" fmla="*/ 0 w 1107208"/>
              <a:gd name="connsiteY6" fmla="*/ 0 h 30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208" h="308919" extrusionOk="0">
                <a:moveTo>
                  <a:pt x="0" y="0"/>
                </a:moveTo>
                <a:cubicBezTo>
                  <a:pt x="134392" y="-29642"/>
                  <a:pt x="288632" y="24909"/>
                  <a:pt x="542532" y="0"/>
                </a:cubicBezTo>
                <a:cubicBezTo>
                  <a:pt x="796432" y="-24909"/>
                  <a:pt x="973016" y="61657"/>
                  <a:pt x="1107208" y="0"/>
                </a:cubicBezTo>
                <a:cubicBezTo>
                  <a:pt x="1117170" y="128807"/>
                  <a:pt x="1082011" y="157026"/>
                  <a:pt x="1107208" y="308919"/>
                </a:cubicBezTo>
                <a:cubicBezTo>
                  <a:pt x="970385" y="330779"/>
                  <a:pt x="787078" y="289399"/>
                  <a:pt x="553604" y="308919"/>
                </a:cubicBezTo>
                <a:cubicBezTo>
                  <a:pt x="320130" y="328439"/>
                  <a:pt x="252550" y="273128"/>
                  <a:pt x="0" y="308919"/>
                </a:cubicBezTo>
                <a:cubicBezTo>
                  <a:pt x="-11372" y="229753"/>
                  <a:pt x="22600" y="11040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Pravokutnik 23">
            <a:extLst>
              <a:ext uri="{FF2B5EF4-FFF2-40B4-BE49-F238E27FC236}">
                <a16:creationId xmlns:a16="http://schemas.microsoft.com/office/drawing/2014/main" id="{3DBD55C0-C98F-4FB3-91F3-715E5DEC5C31}"/>
              </a:ext>
            </a:extLst>
          </p:cNvPr>
          <p:cNvSpPr/>
          <p:nvPr/>
        </p:nvSpPr>
        <p:spPr>
          <a:xfrm>
            <a:off x="2128987" y="4434018"/>
            <a:ext cx="1091515" cy="352168"/>
          </a:xfrm>
          <a:custGeom>
            <a:avLst/>
            <a:gdLst>
              <a:gd name="connsiteX0" fmla="*/ 0 w 1091515"/>
              <a:gd name="connsiteY0" fmla="*/ 0 h 352168"/>
              <a:gd name="connsiteX1" fmla="*/ 534842 w 1091515"/>
              <a:gd name="connsiteY1" fmla="*/ 0 h 352168"/>
              <a:gd name="connsiteX2" fmla="*/ 1091515 w 1091515"/>
              <a:gd name="connsiteY2" fmla="*/ 0 h 352168"/>
              <a:gd name="connsiteX3" fmla="*/ 1091515 w 1091515"/>
              <a:gd name="connsiteY3" fmla="*/ 352168 h 352168"/>
              <a:gd name="connsiteX4" fmla="*/ 545758 w 1091515"/>
              <a:gd name="connsiteY4" fmla="*/ 352168 h 352168"/>
              <a:gd name="connsiteX5" fmla="*/ 0 w 1091515"/>
              <a:gd name="connsiteY5" fmla="*/ 352168 h 352168"/>
              <a:gd name="connsiteX6" fmla="*/ 0 w 1091515"/>
              <a:gd name="connsiteY6" fmla="*/ 0 h 35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1515" h="352168" extrusionOk="0">
                <a:moveTo>
                  <a:pt x="0" y="0"/>
                </a:moveTo>
                <a:cubicBezTo>
                  <a:pt x="168420" y="-54518"/>
                  <a:pt x="278423" y="22933"/>
                  <a:pt x="534842" y="0"/>
                </a:cubicBezTo>
                <a:cubicBezTo>
                  <a:pt x="791261" y="-22933"/>
                  <a:pt x="899140" y="31587"/>
                  <a:pt x="1091515" y="0"/>
                </a:cubicBezTo>
                <a:cubicBezTo>
                  <a:pt x="1101048" y="108350"/>
                  <a:pt x="1070670" y="253148"/>
                  <a:pt x="1091515" y="352168"/>
                </a:cubicBezTo>
                <a:cubicBezTo>
                  <a:pt x="981414" y="369789"/>
                  <a:pt x="704670" y="310326"/>
                  <a:pt x="545758" y="352168"/>
                </a:cubicBezTo>
                <a:cubicBezTo>
                  <a:pt x="386846" y="394010"/>
                  <a:pt x="181480" y="291391"/>
                  <a:pt x="0" y="352168"/>
                </a:cubicBezTo>
                <a:cubicBezTo>
                  <a:pt x="-35725" y="182369"/>
                  <a:pt x="4770" y="110623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D6D2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Pravokutnik 24">
            <a:extLst>
              <a:ext uri="{FF2B5EF4-FFF2-40B4-BE49-F238E27FC236}">
                <a16:creationId xmlns:a16="http://schemas.microsoft.com/office/drawing/2014/main" id="{4A28E1F1-2DC2-4F79-9ACD-6A8AAB49423F}"/>
              </a:ext>
            </a:extLst>
          </p:cNvPr>
          <p:cNvSpPr/>
          <p:nvPr/>
        </p:nvSpPr>
        <p:spPr>
          <a:xfrm>
            <a:off x="10715181" y="2843083"/>
            <a:ext cx="1091515" cy="352168"/>
          </a:xfrm>
          <a:custGeom>
            <a:avLst/>
            <a:gdLst>
              <a:gd name="connsiteX0" fmla="*/ 0 w 1091515"/>
              <a:gd name="connsiteY0" fmla="*/ 0 h 352168"/>
              <a:gd name="connsiteX1" fmla="*/ 534842 w 1091515"/>
              <a:gd name="connsiteY1" fmla="*/ 0 h 352168"/>
              <a:gd name="connsiteX2" fmla="*/ 1091515 w 1091515"/>
              <a:gd name="connsiteY2" fmla="*/ 0 h 352168"/>
              <a:gd name="connsiteX3" fmla="*/ 1091515 w 1091515"/>
              <a:gd name="connsiteY3" fmla="*/ 352168 h 352168"/>
              <a:gd name="connsiteX4" fmla="*/ 545758 w 1091515"/>
              <a:gd name="connsiteY4" fmla="*/ 352168 h 352168"/>
              <a:gd name="connsiteX5" fmla="*/ 0 w 1091515"/>
              <a:gd name="connsiteY5" fmla="*/ 352168 h 352168"/>
              <a:gd name="connsiteX6" fmla="*/ 0 w 1091515"/>
              <a:gd name="connsiteY6" fmla="*/ 0 h 35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1515" h="352168" extrusionOk="0">
                <a:moveTo>
                  <a:pt x="0" y="0"/>
                </a:moveTo>
                <a:cubicBezTo>
                  <a:pt x="168420" y="-54518"/>
                  <a:pt x="278423" y="22933"/>
                  <a:pt x="534842" y="0"/>
                </a:cubicBezTo>
                <a:cubicBezTo>
                  <a:pt x="791261" y="-22933"/>
                  <a:pt x="899140" y="31587"/>
                  <a:pt x="1091515" y="0"/>
                </a:cubicBezTo>
                <a:cubicBezTo>
                  <a:pt x="1101048" y="108350"/>
                  <a:pt x="1070670" y="253148"/>
                  <a:pt x="1091515" y="352168"/>
                </a:cubicBezTo>
                <a:cubicBezTo>
                  <a:pt x="981414" y="369789"/>
                  <a:pt x="704670" y="310326"/>
                  <a:pt x="545758" y="352168"/>
                </a:cubicBezTo>
                <a:cubicBezTo>
                  <a:pt x="386846" y="394010"/>
                  <a:pt x="181480" y="291391"/>
                  <a:pt x="0" y="352168"/>
                </a:cubicBezTo>
                <a:cubicBezTo>
                  <a:pt x="-35725" y="182369"/>
                  <a:pt x="4770" y="110623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D6D2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Pravokutnik 25">
            <a:extLst>
              <a:ext uri="{FF2B5EF4-FFF2-40B4-BE49-F238E27FC236}">
                <a16:creationId xmlns:a16="http://schemas.microsoft.com/office/drawing/2014/main" id="{93F3FBDC-23D1-44D2-8D0B-403F37A1CCB6}"/>
              </a:ext>
            </a:extLst>
          </p:cNvPr>
          <p:cNvSpPr/>
          <p:nvPr/>
        </p:nvSpPr>
        <p:spPr>
          <a:xfrm>
            <a:off x="4410872" y="4421663"/>
            <a:ext cx="1091515" cy="352168"/>
          </a:xfrm>
          <a:custGeom>
            <a:avLst/>
            <a:gdLst>
              <a:gd name="connsiteX0" fmla="*/ 0 w 1091515"/>
              <a:gd name="connsiteY0" fmla="*/ 0 h 352168"/>
              <a:gd name="connsiteX1" fmla="*/ 534842 w 1091515"/>
              <a:gd name="connsiteY1" fmla="*/ 0 h 352168"/>
              <a:gd name="connsiteX2" fmla="*/ 1091515 w 1091515"/>
              <a:gd name="connsiteY2" fmla="*/ 0 h 352168"/>
              <a:gd name="connsiteX3" fmla="*/ 1091515 w 1091515"/>
              <a:gd name="connsiteY3" fmla="*/ 352168 h 352168"/>
              <a:gd name="connsiteX4" fmla="*/ 545758 w 1091515"/>
              <a:gd name="connsiteY4" fmla="*/ 352168 h 352168"/>
              <a:gd name="connsiteX5" fmla="*/ 0 w 1091515"/>
              <a:gd name="connsiteY5" fmla="*/ 352168 h 352168"/>
              <a:gd name="connsiteX6" fmla="*/ 0 w 1091515"/>
              <a:gd name="connsiteY6" fmla="*/ 0 h 35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1515" h="352168" extrusionOk="0">
                <a:moveTo>
                  <a:pt x="0" y="0"/>
                </a:moveTo>
                <a:cubicBezTo>
                  <a:pt x="168420" y="-54518"/>
                  <a:pt x="278423" y="22933"/>
                  <a:pt x="534842" y="0"/>
                </a:cubicBezTo>
                <a:cubicBezTo>
                  <a:pt x="791261" y="-22933"/>
                  <a:pt x="899140" y="31587"/>
                  <a:pt x="1091515" y="0"/>
                </a:cubicBezTo>
                <a:cubicBezTo>
                  <a:pt x="1101048" y="108350"/>
                  <a:pt x="1070670" y="253148"/>
                  <a:pt x="1091515" y="352168"/>
                </a:cubicBezTo>
                <a:cubicBezTo>
                  <a:pt x="981414" y="369789"/>
                  <a:pt x="704670" y="310326"/>
                  <a:pt x="545758" y="352168"/>
                </a:cubicBezTo>
                <a:cubicBezTo>
                  <a:pt x="386846" y="394010"/>
                  <a:pt x="181480" y="291391"/>
                  <a:pt x="0" y="352168"/>
                </a:cubicBezTo>
                <a:cubicBezTo>
                  <a:pt x="-35725" y="182369"/>
                  <a:pt x="4770" y="11062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F33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Pravokutnik 26">
            <a:extLst>
              <a:ext uri="{FF2B5EF4-FFF2-40B4-BE49-F238E27FC236}">
                <a16:creationId xmlns:a16="http://schemas.microsoft.com/office/drawing/2014/main" id="{1EA30503-DF3F-4F9C-A4BA-827B0BD22F00}"/>
              </a:ext>
            </a:extLst>
          </p:cNvPr>
          <p:cNvSpPr/>
          <p:nvPr/>
        </p:nvSpPr>
        <p:spPr>
          <a:xfrm>
            <a:off x="8869270" y="3420066"/>
            <a:ext cx="1408586" cy="361101"/>
          </a:xfrm>
          <a:custGeom>
            <a:avLst/>
            <a:gdLst>
              <a:gd name="connsiteX0" fmla="*/ 0 w 1408586"/>
              <a:gd name="connsiteY0" fmla="*/ 0 h 361101"/>
              <a:gd name="connsiteX1" fmla="*/ 455443 w 1408586"/>
              <a:gd name="connsiteY1" fmla="*/ 0 h 361101"/>
              <a:gd name="connsiteX2" fmla="*/ 882714 w 1408586"/>
              <a:gd name="connsiteY2" fmla="*/ 0 h 361101"/>
              <a:gd name="connsiteX3" fmla="*/ 1408586 w 1408586"/>
              <a:gd name="connsiteY3" fmla="*/ 0 h 361101"/>
              <a:gd name="connsiteX4" fmla="*/ 1408586 w 1408586"/>
              <a:gd name="connsiteY4" fmla="*/ 361101 h 361101"/>
              <a:gd name="connsiteX5" fmla="*/ 967229 w 1408586"/>
              <a:gd name="connsiteY5" fmla="*/ 361101 h 361101"/>
              <a:gd name="connsiteX6" fmla="*/ 469529 w 1408586"/>
              <a:gd name="connsiteY6" fmla="*/ 361101 h 361101"/>
              <a:gd name="connsiteX7" fmla="*/ 0 w 1408586"/>
              <a:gd name="connsiteY7" fmla="*/ 361101 h 361101"/>
              <a:gd name="connsiteX8" fmla="*/ 0 w 1408586"/>
              <a:gd name="connsiteY8" fmla="*/ 0 h 36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8586" h="361101" extrusionOk="0">
                <a:moveTo>
                  <a:pt x="0" y="0"/>
                </a:moveTo>
                <a:cubicBezTo>
                  <a:pt x="98959" y="-45323"/>
                  <a:pt x="281822" y="17912"/>
                  <a:pt x="455443" y="0"/>
                </a:cubicBezTo>
                <a:cubicBezTo>
                  <a:pt x="629064" y="-17912"/>
                  <a:pt x="692408" y="41160"/>
                  <a:pt x="882714" y="0"/>
                </a:cubicBezTo>
                <a:cubicBezTo>
                  <a:pt x="1073020" y="-41160"/>
                  <a:pt x="1248305" y="56998"/>
                  <a:pt x="1408586" y="0"/>
                </a:cubicBezTo>
                <a:cubicBezTo>
                  <a:pt x="1421807" y="148834"/>
                  <a:pt x="1369134" y="246966"/>
                  <a:pt x="1408586" y="361101"/>
                </a:cubicBezTo>
                <a:cubicBezTo>
                  <a:pt x="1303732" y="387030"/>
                  <a:pt x="1175807" y="323301"/>
                  <a:pt x="967229" y="361101"/>
                </a:cubicBezTo>
                <a:cubicBezTo>
                  <a:pt x="758651" y="398901"/>
                  <a:pt x="606978" y="308290"/>
                  <a:pt x="469529" y="361101"/>
                </a:cubicBezTo>
                <a:cubicBezTo>
                  <a:pt x="332080" y="413912"/>
                  <a:pt x="143494" y="351415"/>
                  <a:pt x="0" y="361101"/>
                </a:cubicBezTo>
                <a:cubicBezTo>
                  <a:pt x="-30074" y="288548"/>
                  <a:pt x="5093" y="81870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F33C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093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6126502-362C-4DC0-AE68-4DBAD385C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926"/>
            <a:ext cx="12192000" cy="4086147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00E32F5-C028-43FE-ADDC-BF97F2C8775B}"/>
              </a:ext>
            </a:extLst>
          </p:cNvPr>
          <p:cNvSpPr txBox="1"/>
          <p:nvPr/>
        </p:nvSpPr>
        <p:spPr>
          <a:xfrm>
            <a:off x="0" y="652624"/>
            <a:ext cx="4911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3200" dirty="0"/>
              <a:t>Open </a:t>
            </a:r>
            <a:r>
              <a:rPr lang="hr-HR" sz="3200" dirty="0" err="1"/>
              <a:t>your</a:t>
            </a:r>
            <a:r>
              <a:rPr lang="hr-HR" sz="3200" dirty="0"/>
              <a:t> </a:t>
            </a:r>
            <a:r>
              <a:rPr lang="hr-HR" sz="3200" dirty="0" err="1"/>
              <a:t>book</a:t>
            </a:r>
            <a:r>
              <a:rPr lang="hr-HR" sz="3200" dirty="0"/>
              <a:t> on </a:t>
            </a:r>
            <a:r>
              <a:rPr lang="hr-HR" sz="3200" dirty="0" err="1"/>
              <a:t>page</a:t>
            </a:r>
            <a:r>
              <a:rPr lang="hr-HR" sz="3200" dirty="0"/>
              <a:t> 46.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7228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C3D3D0E-9B26-4A87-8E4A-95B8AC52E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43" y="4788329"/>
            <a:ext cx="9497157" cy="191726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C20208B-3B40-4B3C-9BE4-DDA8E7D7D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43" y="0"/>
            <a:ext cx="8068408" cy="4788329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FA009A07-06CC-44F4-8AAC-1E51D6C36353}"/>
              </a:ext>
            </a:extLst>
          </p:cNvPr>
          <p:cNvSpPr txBox="1"/>
          <p:nvPr/>
        </p:nvSpPr>
        <p:spPr>
          <a:xfrm>
            <a:off x="472965" y="993228"/>
            <a:ext cx="3011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66FF"/>
                </a:solidFill>
              </a:rPr>
              <a:t>Where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did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Dracula</a:t>
            </a:r>
            <a:r>
              <a:rPr lang="hr-HR" sz="2400" dirty="0">
                <a:solidFill>
                  <a:srgbClr val="FF66FF"/>
                </a:solidFill>
              </a:rPr>
              <a:t> live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16E8A08-104D-4437-A360-1F54DCFF2C82}"/>
              </a:ext>
            </a:extLst>
          </p:cNvPr>
          <p:cNvSpPr txBox="1"/>
          <p:nvPr/>
        </p:nvSpPr>
        <p:spPr>
          <a:xfrm>
            <a:off x="499237" y="1988200"/>
            <a:ext cx="5689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66FF"/>
                </a:solidFill>
              </a:rPr>
              <a:t>How </a:t>
            </a:r>
            <a:r>
              <a:rPr lang="hr-HR" sz="2400" dirty="0" err="1">
                <a:solidFill>
                  <a:srgbClr val="FF66FF"/>
                </a:solidFill>
              </a:rPr>
              <a:t>many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children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did</a:t>
            </a:r>
            <a:r>
              <a:rPr lang="hr-HR" sz="2400" dirty="0">
                <a:solidFill>
                  <a:srgbClr val="FF66FF"/>
                </a:solidFill>
              </a:rPr>
              <a:t> Petar Krešimir </a:t>
            </a:r>
            <a:r>
              <a:rPr lang="hr-HR" sz="2400" dirty="0" err="1">
                <a:solidFill>
                  <a:srgbClr val="FF66FF"/>
                </a:solidFill>
              </a:rPr>
              <a:t>have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F2CE738-FB96-4844-9087-F61333F8ECDE}"/>
              </a:ext>
            </a:extLst>
          </p:cNvPr>
          <p:cNvSpPr txBox="1"/>
          <p:nvPr/>
        </p:nvSpPr>
        <p:spPr>
          <a:xfrm>
            <a:off x="491357" y="2993686"/>
            <a:ext cx="4370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66FF"/>
                </a:solidFill>
              </a:rPr>
              <a:t>Who </a:t>
            </a:r>
            <a:r>
              <a:rPr lang="hr-HR" sz="2400" dirty="0" err="1">
                <a:solidFill>
                  <a:srgbClr val="FF66FF"/>
                </a:solidFill>
              </a:rPr>
              <a:t>did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Dracula</a:t>
            </a:r>
            <a:r>
              <a:rPr lang="hr-HR" sz="2400" dirty="0">
                <a:solidFill>
                  <a:srgbClr val="FF66FF"/>
                </a:solidFill>
              </a:rPr>
              <a:t> love </a:t>
            </a:r>
            <a:r>
              <a:rPr lang="hr-HR" sz="2400" dirty="0" err="1">
                <a:solidFill>
                  <a:srgbClr val="FF66FF"/>
                </a:solidFill>
              </a:rPr>
              <a:t>very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much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31196DA-5C48-42D9-81AC-40DABBF9605A}"/>
              </a:ext>
            </a:extLst>
          </p:cNvPr>
          <p:cNvSpPr txBox="1"/>
          <p:nvPr/>
        </p:nvSpPr>
        <p:spPr>
          <a:xfrm>
            <a:off x="491357" y="4013191"/>
            <a:ext cx="4141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66FF"/>
                </a:solidFill>
              </a:rPr>
              <a:t>Where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did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the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king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go</a:t>
            </a:r>
            <a:r>
              <a:rPr lang="hr-HR" sz="2400" dirty="0">
                <a:solidFill>
                  <a:srgbClr val="FF66FF"/>
                </a:solidFill>
              </a:rPr>
              <a:t> one </a:t>
            </a:r>
            <a:r>
              <a:rPr lang="hr-HR" sz="2400" dirty="0" err="1">
                <a:solidFill>
                  <a:srgbClr val="FF66FF"/>
                </a:solidFill>
              </a:rPr>
              <a:t>day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D80AC76-CF77-4B48-954E-9B636C727942}"/>
              </a:ext>
            </a:extLst>
          </p:cNvPr>
          <p:cNvSpPr txBox="1"/>
          <p:nvPr/>
        </p:nvSpPr>
        <p:spPr>
          <a:xfrm>
            <a:off x="449316" y="5054465"/>
            <a:ext cx="4358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66FF"/>
                </a:solidFill>
              </a:rPr>
              <a:t>Why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did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Dracula’s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wife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kill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herself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C4234C8D-0FFD-422F-AB3D-A2005D7E49C1}"/>
              </a:ext>
            </a:extLst>
          </p:cNvPr>
          <p:cNvSpPr txBox="1"/>
          <p:nvPr/>
        </p:nvSpPr>
        <p:spPr>
          <a:xfrm>
            <a:off x="441433" y="6081892"/>
            <a:ext cx="5025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66FF"/>
                </a:solidFill>
              </a:rPr>
              <a:t>Who </a:t>
            </a:r>
            <a:r>
              <a:rPr lang="hr-HR" sz="2400" dirty="0" err="1">
                <a:solidFill>
                  <a:srgbClr val="FF66FF"/>
                </a:solidFill>
              </a:rPr>
              <a:t>did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the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king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meet</a:t>
            </a:r>
            <a:r>
              <a:rPr lang="hr-HR" sz="2400" dirty="0">
                <a:solidFill>
                  <a:srgbClr val="FF66FF"/>
                </a:solidFill>
              </a:rPr>
              <a:t> on </a:t>
            </a:r>
            <a:r>
              <a:rPr lang="hr-HR" sz="2400" dirty="0" err="1">
                <a:solidFill>
                  <a:srgbClr val="FF66FF"/>
                </a:solidFill>
              </a:rPr>
              <a:t>his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journey</a:t>
            </a:r>
            <a:endParaRPr lang="hr-HR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C274574-527F-4182-AA8E-1DE3CFE1A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624" y="1395128"/>
            <a:ext cx="10040751" cy="4067743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9DC298F1-419C-4285-BC77-BF8BC8C746DA}"/>
              </a:ext>
            </a:extLst>
          </p:cNvPr>
          <p:cNvSpPr txBox="1"/>
          <p:nvPr/>
        </p:nvSpPr>
        <p:spPr>
          <a:xfrm>
            <a:off x="7391400" y="4911345"/>
            <a:ext cx="2707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66FF"/>
                </a:solidFill>
              </a:rPr>
              <a:t>Alice </a:t>
            </a:r>
            <a:r>
              <a:rPr lang="hr-HR" sz="2400" dirty="0" err="1">
                <a:solidFill>
                  <a:srgbClr val="FF66FF"/>
                </a:solidFill>
              </a:rPr>
              <a:t>in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Wonderland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CB858D8-F692-47E0-A6CA-6289D0127013}"/>
              </a:ext>
            </a:extLst>
          </p:cNvPr>
          <p:cNvSpPr txBox="1"/>
          <p:nvPr/>
        </p:nvSpPr>
        <p:spPr>
          <a:xfrm>
            <a:off x="7356027" y="4364096"/>
            <a:ext cx="3293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66FF"/>
                </a:solidFill>
              </a:rPr>
              <a:t>The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Princess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and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the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Pea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255EAE9-387C-4F44-AAF0-93D55ED3D287}"/>
              </a:ext>
            </a:extLst>
          </p:cNvPr>
          <p:cNvSpPr txBox="1"/>
          <p:nvPr/>
        </p:nvSpPr>
        <p:spPr>
          <a:xfrm>
            <a:off x="7356027" y="3834090"/>
            <a:ext cx="3375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66FF"/>
                </a:solidFill>
              </a:rPr>
              <a:t>The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Beauty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and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the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r>
              <a:rPr lang="hr-HR" sz="2400" dirty="0" err="1">
                <a:solidFill>
                  <a:srgbClr val="FF66FF"/>
                </a:solidFill>
              </a:rPr>
              <a:t>Beast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4354E124-185D-4FA8-A8BF-63BAC99B98C5}"/>
              </a:ext>
            </a:extLst>
          </p:cNvPr>
          <p:cNvSpPr txBox="1"/>
          <p:nvPr/>
        </p:nvSpPr>
        <p:spPr>
          <a:xfrm>
            <a:off x="7356027" y="3286841"/>
            <a:ext cx="2948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66FF"/>
                </a:solidFill>
              </a:rPr>
              <a:t>Little</a:t>
            </a:r>
            <a:r>
              <a:rPr lang="hr-HR" sz="2400" dirty="0">
                <a:solidFill>
                  <a:srgbClr val="FF66FF"/>
                </a:solidFill>
              </a:rPr>
              <a:t> Red </a:t>
            </a:r>
            <a:r>
              <a:rPr lang="hr-HR" sz="2400" dirty="0" err="1">
                <a:solidFill>
                  <a:srgbClr val="FF66FF"/>
                </a:solidFill>
              </a:rPr>
              <a:t>Riding</a:t>
            </a:r>
            <a:r>
              <a:rPr lang="hr-HR" sz="2400" dirty="0">
                <a:solidFill>
                  <a:srgbClr val="FF66FF"/>
                </a:solidFill>
              </a:rPr>
              <a:t> Hood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6E43A53-6954-4207-AFBE-2E070F770843}"/>
              </a:ext>
            </a:extLst>
          </p:cNvPr>
          <p:cNvSpPr txBox="1"/>
          <p:nvPr/>
        </p:nvSpPr>
        <p:spPr>
          <a:xfrm>
            <a:off x="7296806" y="2779990"/>
            <a:ext cx="271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66FF"/>
                </a:solidFill>
              </a:rPr>
              <a:t>The</a:t>
            </a:r>
            <a:r>
              <a:rPr lang="hr-HR" sz="2400" dirty="0">
                <a:solidFill>
                  <a:srgbClr val="FF66FF"/>
                </a:solidFill>
              </a:rPr>
              <a:t> Sleeping </a:t>
            </a:r>
            <a:r>
              <a:rPr lang="hr-HR" sz="2400" dirty="0" err="1">
                <a:solidFill>
                  <a:srgbClr val="FF66FF"/>
                </a:solidFill>
              </a:rPr>
              <a:t>Beauty</a:t>
            </a:r>
            <a:endParaRPr lang="hr-HR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7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0E37769-3776-4E06-80F5-EE274FBF7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341" y="0"/>
            <a:ext cx="4067944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7C9B53F-23BD-4250-9AC1-DCD6813E2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0"/>
            <a:ext cx="7162800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898DB27-08AE-4CC3-AEE3-ECFA0AC1D025}"/>
              </a:ext>
            </a:extLst>
          </p:cNvPr>
          <p:cNvSpPr txBox="1"/>
          <p:nvPr/>
        </p:nvSpPr>
        <p:spPr>
          <a:xfrm>
            <a:off x="527921" y="2457188"/>
            <a:ext cx="754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66FF"/>
                </a:solidFill>
              </a:rPr>
              <a:t>Why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C19FBE0-D781-4255-B87D-F9B6EF982607}"/>
              </a:ext>
            </a:extLst>
          </p:cNvPr>
          <p:cNvSpPr txBox="1"/>
          <p:nvPr/>
        </p:nvSpPr>
        <p:spPr>
          <a:xfrm>
            <a:off x="531676" y="3225897"/>
            <a:ext cx="86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66FF"/>
                </a:solidFill>
              </a:rPr>
              <a:t>What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906B0CAA-19A8-4230-9D13-22E9116B26D9}"/>
              </a:ext>
            </a:extLst>
          </p:cNvPr>
          <p:cNvSpPr txBox="1"/>
          <p:nvPr/>
        </p:nvSpPr>
        <p:spPr>
          <a:xfrm>
            <a:off x="557046" y="3662871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66FF"/>
                </a:solidFill>
              </a:rPr>
              <a:t>Who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9FB5584-1501-4A4E-97E0-24675BB3986D}"/>
              </a:ext>
            </a:extLst>
          </p:cNvPr>
          <p:cNvSpPr txBox="1"/>
          <p:nvPr/>
        </p:nvSpPr>
        <p:spPr>
          <a:xfrm>
            <a:off x="527922" y="4115067"/>
            <a:ext cx="86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66FF"/>
                </a:solidFill>
              </a:rPr>
              <a:t>What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9C15D72-1EBB-4492-932B-247770876C5E}"/>
              </a:ext>
            </a:extLst>
          </p:cNvPr>
          <p:cNvSpPr txBox="1"/>
          <p:nvPr/>
        </p:nvSpPr>
        <p:spPr>
          <a:xfrm>
            <a:off x="527922" y="4542178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66FF"/>
                </a:solidFill>
              </a:rPr>
              <a:t>Who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8A3EB19-1CCC-4CF8-A8D1-ECC8EB3B5C0A}"/>
              </a:ext>
            </a:extLst>
          </p:cNvPr>
          <p:cNvSpPr txBox="1"/>
          <p:nvPr/>
        </p:nvSpPr>
        <p:spPr>
          <a:xfrm>
            <a:off x="556034" y="4980592"/>
            <a:ext cx="86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66FF"/>
                </a:solidFill>
              </a:rPr>
              <a:t>What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9DFB04EA-8572-4D7E-83E8-F1B03820312B}"/>
              </a:ext>
            </a:extLst>
          </p:cNvPr>
          <p:cNvSpPr txBox="1"/>
          <p:nvPr/>
        </p:nvSpPr>
        <p:spPr>
          <a:xfrm>
            <a:off x="566654" y="5428594"/>
            <a:ext cx="823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66FF"/>
                </a:solidFill>
              </a:rPr>
              <a:t>Why</a:t>
            </a:r>
            <a:r>
              <a:rPr lang="hr-HR" sz="2400" dirty="0">
                <a:solidFill>
                  <a:srgbClr val="FF66FF"/>
                </a:solidFill>
              </a:rPr>
              <a:t> 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5F428E55-71B7-4535-B9CE-3CD9DD4448F2}"/>
              </a:ext>
            </a:extLst>
          </p:cNvPr>
          <p:cNvSpPr txBox="1"/>
          <p:nvPr/>
        </p:nvSpPr>
        <p:spPr>
          <a:xfrm>
            <a:off x="618384" y="5860309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66FF"/>
                </a:solidFill>
              </a:rPr>
              <a:t>When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D8011B1C-93CE-4D1B-B3FA-5656DF30CB6D}"/>
              </a:ext>
            </a:extLst>
          </p:cNvPr>
          <p:cNvSpPr txBox="1"/>
          <p:nvPr/>
        </p:nvSpPr>
        <p:spPr>
          <a:xfrm>
            <a:off x="625364" y="6303580"/>
            <a:ext cx="75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66FF"/>
                </a:solidFill>
              </a:rPr>
              <a:t>How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C578BCAB-8815-41AA-9199-43B429E138A6}"/>
              </a:ext>
            </a:extLst>
          </p:cNvPr>
          <p:cNvSpPr txBox="1"/>
          <p:nvPr/>
        </p:nvSpPr>
        <p:spPr>
          <a:xfrm>
            <a:off x="532385" y="1276757"/>
            <a:ext cx="1031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>
                <a:solidFill>
                  <a:srgbClr val="FF66FF"/>
                </a:solidFill>
              </a:rPr>
              <a:t>Where</a:t>
            </a:r>
            <a:endParaRPr lang="hr-HR" dirty="0">
              <a:solidFill>
                <a:srgbClr val="FF66FF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47C988F4-DDFB-4181-ADF1-B71D67F0FF79}"/>
              </a:ext>
            </a:extLst>
          </p:cNvPr>
          <p:cNvSpPr txBox="1"/>
          <p:nvPr/>
        </p:nvSpPr>
        <p:spPr>
          <a:xfrm>
            <a:off x="527920" y="2043537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66FF"/>
                </a:solidFill>
              </a:rPr>
              <a:t>Who</a:t>
            </a:r>
            <a:endParaRPr lang="hr-HR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5129E2D-F2F1-43B7-8F17-E591EA09B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295" y="4100512"/>
            <a:ext cx="3621705" cy="249067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35A2447-2975-427B-BC24-232FA3D03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-61799"/>
            <a:ext cx="6891931" cy="249067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861F61D-139F-44EC-9C7E-4D0B27C9C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98738"/>
            <a:ext cx="7896819" cy="455926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D34FA210-8CE8-4C99-A0FD-6F2326EC95C1}"/>
              </a:ext>
            </a:extLst>
          </p:cNvPr>
          <p:cNvSpPr txBox="1"/>
          <p:nvPr/>
        </p:nvSpPr>
        <p:spPr>
          <a:xfrm>
            <a:off x="496614" y="3042745"/>
            <a:ext cx="2099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spc="2500" dirty="0" err="1">
                <a:solidFill>
                  <a:srgbClr val="FF66FF"/>
                </a:solidFill>
              </a:rPr>
              <a:t>went</a:t>
            </a:r>
            <a:endParaRPr lang="hr-HR" spc="2500" dirty="0">
              <a:solidFill>
                <a:srgbClr val="FF66FF"/>
              </a:solidFill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629268AF-3BEF-4159-B01D-50FD346C6E76}"/>
              </a:ext>
            </a:extLst>
          </p:cNvPr>
          <p:cNvSpPr txBox="1"/>
          <p:nvPr/>
        </p:nvSpPr>
        <p:spPr>
          <a:xfrm>
            <a:off x="5146128" y="3030512"/>
            <a:ext cx="1246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spc="1500" dirty="0" err="1">
                <a:solidFill>
                  <a:srgbClr val="FF66FF"/>
                </a:solidFill>
              </a:rPr>
              <a:t>saw</a:t>
            </a:r>
            <a:endParaRPr lang="hr-HR" spc="1500" dirty="0">
              <a:solidFill>
                <a:srgbClr val="FF66FF"/>
              </a:solidFill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9797ED51-39FD-4E38-8A97-BC47E9B985C2}"/>
              </a:ext>
            </a:extLst>
          </p:cNvPr>
          <p:cNvSpPr txBox="1"/>
          <p:nvPr/>
        </p:nvSpPr>
        <p:spPr>
          <a:xfrm>
            <a:off x="580148" y="3638847"/>
            <a:ext cx="1544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spc="2500" dirty="0">
                <a:solidFill>
                  <a:srgbClr val="FF66FF"/>
                </a:solidFill>
              </a:rPr>
              <a:t>ate</a:t>
            </a:r>
            <a:endParaRPr lang="hr-HR" spc="2500" dirty="0">
              <a:solidFill>
                <a:srgbClr val="FF66FF"/>
              </a:solidFill>
            </a:endParaRP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72490CD3-B74D-483F-8D48-3E2569F8303E}"/>
              </a:ext>
            </a:extLst>
          </p:cNvPr>
          <p:cNvSpPr txBox="1"/>
          <p:nvPr/>
        </p:nvSpPr>
        <p:spPr>
          <a:xfrm>
            <a:off x="532848" y="4929585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spc="2500" dirty="0" err="1">
                <a:solidFill>
                  <a:srgbClr val="FF66FF"/>
                </a:solidFill>
              </a:rPr>
              <a:t>d</a:t>
            </a:r>
            <a:r>
              <a:rPr lang="hr-HR" sz="2400" spc="1500" dirty="0" err="1">
                <a:solidFill>
                  <a:srgbClr val="FF66FF"/>
                </a:solidFill>
              </a:rPr>
              <a:t>id</a:t>
            </a:r>
            <a:endParaRPr lang="hr-HR" spc="1500" dirty="0">
              <a:solidFill>
                <a:srgbClr val="FF66FF"/>
              </a:solidFill>
            </a:endParaRP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A4A6A932-DBE6-4CE4-B75C-31794A239885}"/>
              </a:ext>
            </a:extLst>
          </p:cNvPr>
          <p:cNvSpPr txBox="1"/>
          <p:nvPr/>
        </p:nvSpPr>
        <p:spPr>
          <a:xfrm>
            <a:off x="446140" y="4295713"/>
            <a:ext cx="2175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spc="2500" dirty="0" err="1">
                <a:solidFill>
                  <a:srgbClr val="FF66FF"/>
                </a:solidFill>
              </a:rPr>
              <a:t>made</a:t>
            </a:r>
            <a:endParaRPr lang="hr-HR" spc="2500" dirty="0">
              <a:solidFill>
                <a:srgbClr val="FF66FF"/>
              </a:solidFill>
            </a:endParaRP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713FFD50-2AC4-407C-8A02-32786CA44143}"/>
              </a:ext>
            </a:extLst>
          </p:cNvPr>
          <p:cNvSpPr txBox="1"/>
          <p:nvPr/>
        </p:nvSpPr>
        <p:spPr>
          <a:xfrm>
            <a:off x="4953000" y="2382661"/>
            <a:ext cx="212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spc="2800" dirty="0" err="1">
                <a:solidFill>
                  <a:srgbClr val="FF66FF"/>
                </a:solidFill>
              </a:rPr>
              <a:t>said</a:t>
            </a:r>
            <a:endParaRPr lang="hr-HR" spc="2800" dirty="0">
              <a:solidFill>
                <a:srgbClr val="FF66FF"/>
              </a:solidFill>
            </a:endParaRP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88A4E8C3-6DD2-4573-8B7D-12FB4360B685}"/>
              </a:ext>
            </a:extLst>
          </p:cNvPr>
          <p:cNvSpPr txBox="1"/>
          <p:nvPr/>
        </p:nvSpPr>
        <p:spPr>
          <a:xfrm>
            <a:off x="446139" y="5586451"/>
            <a:ext cx="1556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spc="2500" dirty="0">
                <a:solidFill>
                  <a:srgbClr val="FF66FF"/>
                </a:solidFill>
              </a:rPr>
              <a:t>ran</a:t>
            </a:r>
            <a:endParaRPr lang="hr-HR" spc="2500" dirty="0">
              <a:solidFill>
                <a:srgbClr val="FF66FF"/>
              </a:solidFill>
            </a:endParaRPr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C4B72AE1-5347-4B2E-977B-ADD6A8A98E2A}"/>
              </a:ext>
            </a:extLst>
          </p:cNvPr>
          <p:cNvSpPr txBox="1"/>
          <p:nvPr/>
        </p:nvSpPr>
        <p:spPr>
          <a:xfrm>
            <a:off x="4953000" y="6211224"/>
            <a:ext cx="1646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spc="2500" dirty="0" err="1">
                <a:solidFill>
                  <a:srgbClr val="FF66FF"/>
                </a:solidFill>
              </a:rPr>
              <a:t>met</a:t>
            </a:r>
            <a:endParaRPr lang="hr-HR" spc="2500" dirty="0">
              <a:solidFill>
                <a:srgbClr val="FF66FF"/>
              </a:solidFill>
            </a:endParaRP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2A58D0D3-E2FB-484D-B116-7B68E382FACB}"/>
              </a:ext>
            </a:extLst>
          </p:cNvPr>
          <p:cNvSpPr txBox="1"/>
          <p:nvPr/>
        </p:nvSpPr>
        <p:spPr>
          <a:xfrm>
            <a:off x="591210" y="6211224"/>
            <a:ext cx="1553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spc="2500" dirty="0" err="1">
                <a:solidFill>
                  <a:srgbClr val="FF66FF"/>
                </a:solidFill>
              </a:rPr>
              <a:t>got</a:t>
            </a:r>
            <a:endParaRPr lang="hr-HR" spc="2500" dirty="0">
              <a:solidFill>
                <a:srgbClr val="FF66FF"/>
              </a:solidFill>
            </a:endParaRP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41AE864D-877C-4073-B313-37134572A1AC}"/>
              </a:ext>
            </a:extLst>
          </p:cNvPr>
          <p:cNvSpPr txBox="1"/>
          <p:nvPr/>
        </p:nvSpPr>
        <p:spPr>
          <a:xfrm>
            <a:off x="5026829" y="3655038"/>
            <a:ext cx="2038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spc="2500" dirty="0" err="1">
                <a:solidFill>
                  <a:srgbClr val="FF66FF"/>
                </a:solidFill>
              </a:rPr>
              <a:t>gave</a:t>
            </a:r>
            <a:endParaRPr lang="hr-HR" spc="2500" dirty="0">
              <a:solidFill>
                <a:srgbClr val="FF66FF"/>
              </a:solidFill>
            </a:endParaRP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C0914EE6-5E90-4E4A-AB04-A850503908EF}"/>
              </a:ext>
            </a:extLst>
          </p:cNvPr>
          <p:cNvSpPr txBox="1"/>
          <p:nvPr/>
        </p:nvSpPr>
        <p:spPr>
          <a:xfrm>
            <a:off x="5004287" y="4289399"/>
            <a:ext cx="250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spc="2500" dirty="0" err="1">
                <a:solidFill>
                  <a:srgbClr val="FF66FF"/>
                </a:solidFill>
              </a:rPr>
              <a:t>drove</a:t>
            </a:r>
            <a:endParaRPr lang="hr-HR" spc="2500" dirty="0">
              <a:solidFill>
                <a:srgbClr val="FF66FF"/>
              </a:solidFill>
            </a:endParaRPr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id="{B11035AB-6366-492C-BA89-604911440073}"/>
              </a:ext>
            </a:extLst>
          </p:cNvPr>
          <p:cNvSpPr txBox="1"/>
          <p:nvPr/>
        </p:nvSpPr>
        <p:spPr>
          <a:xfrm>
            <a:off x="4915410" y="4960022"/>
            <a:ext cx="3097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spc="2500" dirty="0" err="1">
                <a:solidFill>
                  <a:srgbClr val="FF66FF"/>
                </a:solidFill>
              </a:rPr>
              <a:t>became</a:t>
            </a:r>
            <a:endParaRPr lang="hr-HR" spc="2500" dirty="0">
              <a:solidFill>
                <a:srgbClr val="FF66FF"/>
              </a:solidFill>
            </a:endParaRPr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15153B0F-248A-4FD9-A6CB-6B3616C6D235}"/>
              </a:ext>
            </a:extLst>
          </p:cNvPr>
          <p:cNvSpPr txBox="1"/>
          <p:nvPr/>
        </p:nvSpPr>
        <p:spPr>
          <a:xfrm>
            <a:off x="5067300" y="5585623"/>
            <a:ext cx="2140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spc="2500" dirty="0" err="1">
                <a:solidFill>
                  <a:srgbClr val="FF66FF"/>
                </a:solidFill>
              </a:rPr>
              <a:t>came</a:t>
            </a:r>
            <a:endParaRPr lang="hr-HR" spc="2500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9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05F0B23-6C06-4F58-9FBB-F74897080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42" y="0"/>
            <a:ext cx="9863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1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450B41D-BA90-49EC-A15B-F42B51FE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74" y="0"/>
            <a:ext cx="11364451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8A2A261F-7411-42E6-8B2A-E92E87C6E297}"/>
              </a:ext>
            </a:extLst>
          </p:cNvPr>
          <p:cNvSpPr txBox="1"/>
          <p:nvPr/>
        </p:nvSpPr>
        <p:spPr>
          <a:xfrm>
            <a:off x="7173029" y="5998779"/>
            <a:ext cx="11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FF66FF"/>
                </a:solidFill>
              </a:rPr>
              <a:t>confused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526B688-1EEC-4F70-9B8F-2631DADDCA01}"/>
              </a:ext>
            </a:extLst>
          </p:cNvPr>
          <p:cNvSpPr txBox="1"/>
          <p:nvPr/>
        </p:nvSpPr>
        <p:spPr>
          <a:xfrm>
            <a:off x="3239813" y="5565945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FF66FF"/>
                </a:solidFill>
              </a:rPr>
              <a:t>bored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396DF62-26F8-48A1-A1FA-2570E43167E8}"/>
              </a:ext>
            </a:extLst>
          </p:cNvPr>
          <p:cNvSpPr txBox="1"/>
          <p:nvPr/>
        </p:nvSpPr>
        <p:spPr>
          <a:xfrm>
            <a:off x="6666186" y="4690244"/>
            <a:ext cx="862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FF66FF"/>
                </a:solidFill>
              </a:rPr>
              <a:t>scared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05FF778-7E3F-46F1-ABF7-9B277DD3858D}"/>
              </a:ext>
            </a:extLst>
          </p:cNvPr>
          <p:cNvSpPr txBox="1"/>
          <p:nvPr/>
        </p:nvSpPr>
        <p:spPr>
          <a:xfrm>
            <a:off x="6873766" y="4263142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FF66FF"/>
                </a:solidFill>
              </a:rPr>
              <a:t>lonely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6334A2E-408F-4885-A17A-D3D813B15BE9}"/>
              </a:ext>
            </a:extLst>
          </p:cNvPr>
          <p:cNvSpPr txBox="1"/>
          <p:nvPr/>
        </p:nvSpPr>
        <p:spPr>
          <a:xfrm>
            <a:off x="2263035" y="3825528"/>
            <a:ext cx="62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FF66FF"/>
                </a:solidFill>
              </a:rPr>
              <a:t>kind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82BD35D-750B-4E76-B7C9-B651C9B64604}"/>
              </a:ext>
            </a:extLst>
          </p:cNvPr>
          <p:cNvSpPr txBox="1"/>
          <p:nvPr/>
        </p:nvSpPr>
        <p:spPr>
          <a:xfrm>
            <a:off x="2903824" y="3393169"/>
            <a:ext cx="692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FF66FF"/>
                </a:solidFill>
              </a:rPr>
              <a:t>cruel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36FCF0B0-CC79-49C5-9162-0E4906705EF1}"/>
              </a:ext>
            </a:extLst>
          </p:cNvPr>
          <p:cNvSpPr txBox="1"/>
          <p:nvPr/>
        </p:nvSpPr>
        <p:spPr>
          <a:xfrm>
            <a:off x="6501050" y="5117346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i="1" dirty="0" err="1">
                <a:solidFill>
                  <a:srgbClr val="FF66FF"/>
                </a:solidFill>
              </a:rPr>
              <a:t>tired</a:t>
            </a:r>
            <a:endParaRPr lang="hr-HR" i="1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6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B551038-4CC8-4E1B-B409-01F306C1B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164"/>
            <a:ext cx="12192000" cy="5822340"/>
          </a:xfrm>
          <a:prstGeom prst="rect">
            <a:avLst/>
          </a:prstGeom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3EA1FF0F-4284-49DF-A066-F31C4F575A63}"/>
              </a:ext>
            </a:extLst>
          </p:cNvPr>
          <p:cNvSpPr/>
          <p:nvPr/>
        </p:nvSpPr>
        <p:spPr>
          <a:xfrm>
            <a:off x="6650419" y="5086610"/>
            <a:ext cx="331076" cy="3704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C187DFE2-9A3C-4187-9130-E2B67FD475F6}"/>
              </a:ext>
            </a:extLst>
          </p:cNvPr>
          <p:cNvSpPr/>
          <p:nvPr/>
        </p:nvSpPr>
        <p:spPr>
          <a:xfrm>
            <a:off x="6658302" y="2117833"/>
            <a:ext cx="331076" cy="3704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4412773D-98FB-4397-91FF-266C538AF575}"/>
              </a:ext>
            </a:extLst>
          </p:cNvPr>
          <p:cNvSpPr/>
          <p:nvPr/>
        </p:nvSpPr>
        <p:spPr>
          <a:xfrm>
            <a:off x="6650419" y="3602419"/>
            <a:ext cx="331076" cy="3704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1EF0E60B-60C9-4D58-B87F-72561275725B}"/>
              </a:ext>
            </a:extLst>
          </p:cNvPr>
          <p:cNvSpPr/>
          <p:nvPr/>
        </p:nvSpPr>
        <p:spPr>
          <a:xfrm>
            <a:off x="614855" y="5071240"/>
            <a:ext cx="331076" cy="3704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32B96E33-94FD-406B-AF1A-1F555D186F06}"/>
              </a:ext>
            </a:extLst>
          </p:cNvPr>
          <p:cNvSpPr/>
          <p:nvPr/>
        </p:nvSpPr>
        <p:spPr>
          <a:xfrm>
            <a:off x="604345" y="3121574"/>
            <a:ext cx="331076" cy="3704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87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751E5852-58DC-4319-869D-4B777D01C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046"/>
            <a:ext cx="12192000" cy="4997907"/>
          </a:xfrm>
          <a:prstGeom prst="rect">
            <a:avLst/>
          </a:prstGeom>
        </p:spPr>
      </p:pic>
      <p:sp>
        <p:nvSpPr>
          <p:cNvPr id="2" name="Znak oduzimanja 1">
            <a:extLst>
              <a:ext uri="{FF2B5EF4-FFF2-40B4-BE49-F238E27FC236}">
                <a16:creationId xmlns:a16="http://schemas.microsoft.com/office/drawing/2014/main" id="{E999105F-A042-48EF-80F0-5180EE13CD1C}"/>
              </a:ext>
            </a:extLst>
          </p:cNvPr>
          <p:cNvSpPr/>
          <p:nvPr/>
        </p:nvSpPr>
        <p:spPr>
          <a:xfrm>
            <a:off x="3807372" y="2456906"/>
            <a:ext cx="1489841" cy="86712"/>
          </a:xfrm>
          <a:prstGeom prst="mathMinus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Znak oduzimanja 3">
            <a:extLst>
              <a:ext uri="{FF2B5EF4-FFF2-40B4-BE49-F238E27FC236}">
                <a16:creationId xmlns:a16="http://schemas.microsoft.com/office/drawing/2014/main" id="{A3EA226E-B0E0-4CDD-96D0-54C0DEBF7B23}"/>
              </a:ext>
            </a:extLst>
          </p:cNvPr>
          <p:cNvSpPr/>
          <p:nvPr/>
        </p:nvSpPr>
        <p:spPr>
          <a:xfrm>
            <a:off x="3894083" y="2901559"/>
            <a:ext cx="1032803" cy="50911"/>
          </a:xfrm>
          <a:prstGeom prst="mathMinus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Znak oduzimanja 4">
            <a:extLst>
              <a:ext uri="{FF2B5EF4-FFF2-40B4-BE49-F238E27FC236}">
                <a16:creationId xmlns:a16="http://schemas.microsoft.com/office/drawing/2014/main" id="{3FE5C3D4-A21C-4FA1-89A3-2E4CEA29CECD}"/>
              </a:ext>
            </a:extLst>
          </p:cNvPr>
          <p:cNvSpPr/>
          <p:nvPr/>
        </p:nvSpPr>
        <p:spPr>
          <a:xfrm>
            <a:off x="2049517" y="3311411"/>
            <a:ext cx="1206063" cy="101823"/>
          </a:xfrm>
          <a:prstGeom prst="mathMinus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Znak oduzimanja 5">
            <a:extLst>
              <a:ext uri="{FF2B5EF4-FFF2-40B4-BE49-F238E27FC236}">
                <a16:creationId xmlns:a16="http://schemas.microsoft.com/office/drawing/2014/main" id="{AFC1AD1F-3364-43CD-B5FC-276E03910D30}"/>
              </a:ext>
            </a:extLst>
          </p:cNvPr>
          <p:cNvSpPr/>
          <p:nvPr/>
        </p:nvSpPr>
        <p:spPr>
          <a:xfrm>
            <a:off x="449317" y="3760074"/>
            <a:ext cx="725214" cy="45719"/>
          </a:xfrm>
          <a:prstGeom prst="mathMinus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Znak oduzimanja 7">
            <a:extLst>
              <a:ext uri="{FF2B5EF4-FFF2-40B4-BE49-F238E27FC236}">
                <a16:creationId xmlns:a16="http://schemas.microsoft.com/office/drawing/2014/main" id="{A8BF246F-336A-4C5B-A42C-418EC6F65449}"/>
              </a:ext>
            </a:extLst>
          </p:cNvPr>
          <p:cNvSpPr/>
          <p:nvPr/>
        </p:nvSpPr>
        <p:spPr>
          <a:xfrm>
            <a:off x="3894244" y="4180031"/>
            <a:ext cx="1095542" cy="50911"/>
          </a:xfrm>
          <a:prstGeom prst="mathMinus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Znak oduzimanja 8">
            <a:extLst>
              <a:ext uri="{FF2B5EF4-FFF2-40B4-BE49-F238E27FC236}">
                <a16:creationId xmlns:a16="http://schemas.microsoft.com/office/drawing/2014/main" id="{E3B7F172-CE12-47E7-908B-19ABDD06258E}"/>
              </a:ext>
            </a:extLst>
          </p:cNvPr>
          <p:cNvSpPr/>
          <p:nvPr/>
        </p:nvSpPr>
        <p:spPr>
          <a:xfrm>
            <a:off x="3807372" y="4577486"/>
            <a:ext cx="1389994" cy="86712"/>
          </a:xfrm>
          <a:prstGeom prst="mathMinus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34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2005B2D-761B-4AA6-A01D-7054B140C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808"/>
            <a:ext cx="12192000" cy="4672384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1B37598F-D5EF-4A1B-8FB1-F366C5E008EC}"/>
              </a:ext>
            </a:extLst>
          </p:cNvPr>
          <p:cNvSpPr txBox="1"/>
          <p:nvPr/>
        </p:nvSpPr>
        <p:spPr>
          <a:xfrm>
            <a:off x="1460516" y="3833521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didn’t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76C8006-3180-4FD4-AE95-E62AE1A68742}"/>
              </a:ext>
            </a:extLst>
          </p:cNvPr>
          <p:cNvSpPr txBox="1"/>
          <p:nvPr/>
        </p:nvSpPr>
        <p:spPr>
          <a:xfrm>
            <a:off x="4520811" y="4269305"/>
            <a:ext cx="72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Was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8193416-D420-4F8B-9882-45865147E65C}"/>
              </a:ext>
            </a:extLst>
          </p:cNvPr>
          <p:cNvSpPr txBox="1"/>
          <p:nvPr/>
        </p:nvSpPr>
        <p:spPr>
          <a:xfrm>
            <a:off x="2249184" y="4269305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was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7B26F077-C7C3-439A-8BA1-EE570D766394}"/>
              </a:ext>
            </a:extLst>
          </p:cNvPr>
          <p:cNvSpPr txBox="1"/>
          <p:nvPr/>
        </p:nvSpPr>
        <p:spPr>
          <a:xfrm>
            <a:off x="8978463" y="4689985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was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9C8245B3-5968-43D6-931E-EAF9E3764DBC}"/>
              </a:ext>
            </a:extLst>
          </p:cNvPr>
          <p:cNvSpPr txBox="1"/>
          <p:nvPr/>
        </p:nvSpPr>
        <p:spPr>
          <a:xfrm>
            <a:off x="4377559" y="4672115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weren’t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144DE0B9-FC05-421A-A8EF-E987C1584824}"/>
              </a:ext>
            </a:extLst>
          </p:cNvPr>
          <p:cNvSpPr txBox="1"/>
          <p:nvPr/>
        </p:nvSpPr>
        <p:spPr>
          <a:xfrm>
            <a:off x="1458733" y="4672116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wasn’t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95DD57CE-CCFD-4B0C-B525-0F3CCDC53826}"/>
              </a:ext>
            </a:extLst>
          </p:cNvPr>
          <p:cNvSpPr txBox="1"/>
          <p:nvPr/>
        </p:nvSpPr>
        <p:spPr>
          <a:xfrm>
            <a:off x="1458733" y="2976926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did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2AC37DBC-85DF-4FB6-9279-F09B284237FC}"/>
              </a:ext>
            </a:extLst>
          </p:cNvPr>
          <p:cNvSpPr txBox="1"/>
          <p:nvPr/>
        </p:nvSpPr>
        <p:spPr>
          <a:xfrm>
            <a:off x="1405833" y="3381448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Did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6F0C626C-73FB-4FE2-8655-F2869C68016E}"/>
              </a:ext>
            </a:extLst>
          </p:cNvPr>
          <p:cNvSpPr txBox="1"/>
          <p:nvPr/>
        </p:nvSpPr>
        <p:spPr>
          <a:xfrm>
            <a:off x="3493425" y="3834963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was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C9B46E7D-8945-417F-9E97-689A0F0C67B1}"/>
              </a:ext>
            </a:extLst>
          </p:cNvPr>
          <p:cNvSpPr txBox="1"/>
          <p:nvPr/>
        </p:nvSpPr>
        <p:spPr>
          <a:xfrm>
            <a:off x="6452511" y="2537201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Did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endParaRPr lang="hr-HR" i="1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3CC3E00-BB35-4A7B-ACAA-37654D3C9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911"/>
            <a:ext cx="12192000" cy="5048178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10C9CBD7-0F10-4151-8D47-4F595C4BE515}"/>
              </a:ext>
            </a:extLst>
          </p:cNvPr>
          <p:cNvSpPr txBox="1"/>
          <p:nvPr/>
        </p:nvSpPr>
        <p:spPr>
          <a:xfrm>
            <a:off x="5860144" y="2435355"/>
            <a:ext cx="1255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watched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5F8F78C-D6CD-4692-889C-515867D8D191}"/>
              </a:ext>
            </a:extLst>
          </p:cNvPr>
          <p:cNvSpPr txBox="1"/>
          <p:nvPr/>
        </p:nvSpPr>
        <p:spPr>
          <a:xfrm>
            <a:off x="1581945" y="2897020"/>
            <a:ext cx="989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visited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C49E7B4-690D-4CD6-8D35-BF2E99C4D917}"/>
              </a:ext>
            </a:extLst>
          </p:cNvPr>
          <p:cNvSpPr txBox="1"/>
          <p:nvPr/>
        </p:nvSpPr>
        <p:spPr>
          <a:xfrm>
            <a:off x="1468822" y="3324294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gave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FF5134D-13C1-4E96-8C71-C4FE3D3CB71C}"/>
              </a:ext>
            </a:extLst>
          </p:cNvPr>
          <p:cNvSpPr txBox="1"/>
          <p:nvPr/>
        </p:nvSpPr>
        <p:spPr>
          <a:xfrm>
            <a:off x="1655380" y="3768354"/>
            <a:ext cx="915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wrote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97FBDB2-CEBE-419E-A5BD-9D61EE1AA3F1}"/>
              </a:ext>
            </a:extLst>
          </p:cNvPr>
          <p:cNvSpPr txBox="1"/>
          <p:nvPr/>
        </p:nvSpPr>
        <p:spPr>
          <a:xfrm>
            <a:off x="1468822" y="4196926"/>
            <a:ext cx="910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found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BAF20C3-4623-47ED-9DF0-11C19FC68DDF}"/>
              </a:ext>
            </a:extLst>
          </p:cNvPr>
          <p:cNvSpPr txBox="1"/>
          <p:nvPr/>
        </p:nvSpPr>
        <p:spPr>
          <a:xfrm>
            <a:off x="1509561" y="4652832"/>
            <a:ext cx="740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took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9776B0A-E01E-4611-A04D-E56BF95EBC63}"/>
              </a:ext>
            </a:extLst>
          </p:cNvPr>
          <p:cNvSpPr txBox="1"/>
          <p:nvPr/>
        </p:nvSpPr>
        <p:spPr>
          <a:xfrm>
            <a:off x="4811313" y="2010072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was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D8DE7E6-381F-4DF3-84C3-13F6B57A0548}"/>
              </a:ext>
            </a:extLst>
          </p:cNvPr>
          <p:cNvSpPr txBox="1"/>
          <p:nvPr/>
        </p:nvSpPr>
        <p:spPr>
          <a:xfrm>
            <a:off x="1226760" y="2449643"/>
            <a:ext cx="810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went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08FE301E-6558-4C6A-8E3E-751FC19BD6CA}"/>
              </a:ext>
            </a:extLst>
          </p:cNvPr>
          <p:cNvSpPr txBox="1"/>
          <p:nvPr/>
        </p:nvSpPr>
        <p:spPr>
          <a:xfrm>
            <a:off x="1416514" y="1992762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got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114E5CB2-C6FD-4EFA-A051-6F1BDA1FE3FF}"/>
              </a:ext>
            </a:extLst>
          </p:cNvPr>
          <p:cNvSpPr txBox="1"/>
          <p:nvPr/>
        </p:nvSpPr>
        <p:spPr>
          <a:xfrm>
            <a:off x="5737781" y="1568290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didn’t</a:t>
            </a:r>
            <a:r>
              <a:rPr lang="hr-HR" sz="2400" i="1" dirty="0">
                <a:solidFill>
                  <a:srgbClr val="FF66FF"/>
                </a:solidFill>
              </a:rPr>
              <a:t> do </a:t>
            </a:r>
            <a:endParaRPr lang="hr-HR" i="1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3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A480CFA-DD07-4E27-92B0-009622F17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17149"/>
            <a:ext cx="10291762" cy="684085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5633C51-0CF6-4917-8F4D-382C051DA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4474"/>
            <a:ext cx="5605096" cy="14573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071549D-5BAE-4308-8553-4D3AE7C23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28949"/>
            <a:ext cx="9924748" cy="381190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FABBF055-C282-4056-95FB-8517EFA6F02B}"/>
              </a:ext>
            </a:extLst>
          </p:cNvPr>
          <p:cNvSpPr txBox="1"/>
          <p:nvPr/>
        </p:nvSpPr>
        <p:spPr>
          <a:xfrm>
            <a:off x="9312090" y="453478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1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6BB20AD8-C9FF-4ED6-B5B0-90EB9097BED7}"/>
              </a:ext>
            </a:extLst>
          </p:cNvPr>
          <p:cNvSpPr txBox="1"/>
          <p:nvPr/>
        </p:nvSpPr>
        <p:spPr>
          <a:xfrm>
            <a:off x="5181600" y="5823544"/>
            <a:ext cx="314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2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B12C0648-1E43-4906-A6F5-D1363DF5AD3D}"/>
              </a:ext>
            </a:extLst>
          </p:cNvPr>
          <p:cNvSpPr txBox="1"/>
          <p:nvPr/>
        </p:nvSpPr>
        <p:spPr>
          <a:xfrm>
            <a:off x="2109997" y="582354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5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2F59406E-866B-4049-92C0-16F86B7DAC12}"/>
              </a:ext>
            </a:extLst>
          </p:cNvPr>
          <p:cNvSpPr txBox="1"/>
          <p:nvPr/>
        </p:nvSpPr>
        <p:spPr>
          <a:xfrm>
            <a:off x="2109997" y="454912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3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1BA785F4-0EE1-4C32-A223-B07D100F414E}"/>
              </a:ext>
            </a:extLst>
          </p:cNvPr>
          <p:cNvSpPr txBox="1"/>
          <p:nvPr/>
        </p:nvSpPr>
        <p:spPr>
          <a:xfrm>
            <a:off x="5781490" y="453478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060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20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5C70176-5306-40A6-BCDB-9A70B5ED8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21"/>
            <a:ext cx="12192000" cy="3854483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DA2CFA4-AE36-4DC4-90E2-04ABD9527A4E}"/>
              </a:ext>
            </a:extLst>
          </p:cNvPr>
          <p:cNvSpPr txBox="1"/>
          <p:nvPr/>
        </p:nvSpPr>
        <p:spPr>
          <a:xfrm>
            <a:off x="6884022" y="1201410"/>
            <a:ext cx="286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Where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r>
              <a:rPr lang="hr-HR" sz="2400" i="1" dirty="0" err="1">
                <a:solidFill>
                  <a:srgbClr val="FF66FF"/>
                </a:solidFill>
              </a:rPr>
              <a:t>did</a:t>
            </a:r>
            <a:r>
              <a:rPr lang="hr-HR" sz="2400" i="1" dirty="0">
                <a:solidFill>
                  <a:srgbClr val="FF66FF"/>
                </a:solidFill>
              </a:rPr>
              <a:t> Liz </a:t>
            </a:r>
            <a:r>
              <a:rPr lang="hr-HR" sz="2400" i="1" dirty="0" err="1">
                <a:solidFill>
                  <a:srgbClr val="FF66FF"/>
                </a:solidFill>
              </a:rPr>
              <a:t>go</a:t>
            </a:r>
            <a:r>
              <a:rPr lang="hr-HR" sz="2400" i="1" dirty="0">
                <a:solidFill>
                  <a:srgbClr val="FF66FF"/>
                </a:solidFill>
              </a:rPr>
              <a:t>?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D12E441-AABE-4C51-AF37-B749FDC6AF0B}"/>
              </a:ext>
            </a:extLst>
          </p:cNvPr>
          <p:cNvSpPr txBox="1"/>
          <p:nvPr/>
        </p:nvSpPr>
        <p:spPr>
          <a:xfrm>
            <a:off x="6884022" y="1637290"/>
            <a:ext cx="3629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66FF"/>
                </a:solidFill>
              </a:rPr>
              <a:t>Who </a:t>
            </a:r>
            <a:r>
              <a:rPr lang="hr-HR" sz="2400" i="1" dirty="0" err="1">
                <a:solidFill>
                  <a:srgbClr val="FF66FF"/>
                </a:solidFill>
              </a:rPr>
              <a:t>gave</a:t>
            </a:r>
            <a:r>
              <a:rPr lang="hr-HR" sz="2400" i="1" dirty="0">
                <a:solidFill>
                  <a:srgbClr val="FF66FF"/>
                </a:solidFill>
              </a:rPr>
              <a:t> Diana a </a:t>
            </a:r>
            <a:r>
              <a:rPr lang="hr-HR" sz="2400" i="1" dirty="0" err="1">
                <a:solidFill>
                  <a:srgbClr val="FF66FF"/>
                </a:solidFill>
              </a:rPr>
              <a:t>present</a:t>
            </a:r>
            <a:r>
              <a:rPr lang="hr-HR" sz="2400" i="1" dirty="0">
                <a:solidFill>
                  <a:srgbClr val="FF66FF"/>
                </a:solidFill>
              </a:rPr>
              <a:t>?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FD139FB1-D31F-4F17-AE1D-8F27ADF1DD28}"/>
              </a:ext>
            </a:extLst>
          </p:cNvPr>
          <p:cNvSpPr txBox="1"/>
          <p:nvPr/>
        </p:nvSpPr>
        <p:spPr>
          <a:xfrm>
            <a:off x="6884022" y="2052628"/>
            <a:ext cx="2903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What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r>
              <a:rPr lang="hr-HR" sz="2400" i="1" dirty="0" err="1">
                <a:solidFill>
                  <a:srgbClr val="FF66FF"/>
                </a:solidFill>
              </a:rPr>
              <a:t>did</a:t>
            </a:r>
            <a:r>
              <a:rPr lang="hr-HR" sz="2400" i="1" dirty="0">
                <a:solidFill>
                  <a:srgbClr val="FF66FF"/>
                </a:solidFill>
              </a:rPr>
              <a:t> Sandra </a:t>
            </a:r>
            <a:r>
              <a:rPr lang="hr-HR" sz="2400" i="1" dirty="0" err="1">
                <a:solidFill>
                  <a:srgbClr val="FF66FF"/>
                </a:solidFill>
              </a:rPr>
              <a:t>get</a:t>
            </a:r>
            <a:r>
              <a:rPr lang="hr-HR" sz="2400" i="1" dirty="0">
                <a:solidFill>
                  <a:srgbClr val="FF66FF"/>
                </a:solidFill>
              </a:rPr>
              <a:t>?</a:t>
            </a:r>
            <a:endParaRPr lang="hr-HR" i="1" dirty="0">
              <a:solidFill>
                <a:srgbClr val="FF66FF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9AD653F-FE54-4DA2-AC07-C218B6218E64}"/>
              </a:ext>
            </a:extLst>
          </p:cNvPr>
          <p:cNvSpPr txBox="1"/>
          <p:nvPr/>
        </p:nvSpPr>
        <p:spPr>
          <a:xfrm>
            <a:off x="6813398" y="2494255"/>
            <a:ext cx="438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66FF"/>
                </a:solidFill>
              </a:rPr>
              <a:t>What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r>
              <a:rPr lang="hr-HR" sz="2400" i="1" dirty="0" err="1">
                <a:solidFill>
                  <a:srgbClr val="FF66FF"/>
                </a:solidFill>
              </a:rPr>
              <a:t>did</a:t>
            </a:r>
            <a:r>
              <a:rPr lang="hr-HR" sz="2400" i="1" dirty="0">
                <a:solidFill>
                  <a:srgbClr val="FF66FF"/>
                </a:solidFill>
              </a:rPr>
              <a:t> Dave </a:t>
            </a:r>
            <a:r>
              <a:rPr lang="hr-HR" sz="2400" i="1" dirty="0" err="1">
                <a:solidFill>
                  <a:srgbClr val="FF66FF"/>
                </a:solidFill>
              </a:rPr>
              <a:t>find</a:t>
            </a:r>
            <a:r>
              <a:rPr lang="hr-HR" sz="2400" i="1" dirty="0">
                <a:solidFill>
                  <a:srgbClr val="FF66FF"/>
                </a:solidFill>
              </a:rPr>
              <a:t> on </a:t>
            </a:r>
            <a:r>
              <a:rPr lang="hr-HR" sz="2400" i="1" dirty="0" err="1">
                <a:solidFill>
                  <a:srgbClr val="FF66FF"/>
                </a:solidFill>
              </a:rPr>
              <a:t>the</a:t>
            </a:r>
            <a:r>
              <a:rPr lang="hr-HR" sz="2400" i="1" dirty="0">
                <a:solidFill>
                  <a:srgbClr val="FF66FF"/>
                </a:solidFill>
              </a:rPr>
              <a:t> </a:t>
            </a:r>
            <a:r>
              <a:rPr lang="hr-HR" sz="2400" i="1" dirty="0" err="1">
                <a:solidFill>
                  <a:srgbClr val="FF66FF"/>
                </a:solidFill>
              </a:rPr>
              <a:t>street</a:t>
            </a:r>
            <a:r>
              <a:rPr lang="hr-HR" sz="2400" i="1" dirty="0">
                <a:solidFill>
                  <a:srgbClr val="FF66FF"/>
                </a:solidFill>
              </a:rPr>
              <a:t>?</a:t>
            </a:r>
            <a:endParaRPr lang="hr-HR" i="1" dirty="0">
              <a:solidFill>
                <a:srgbClr val="FF66FF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FD5A2BB-AE4C-4D6F-8111-C4227071D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210" y="4384451"/>
            <a:ext cx="8589579" cy="22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7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57DDE50-2F4B-4623-A7DB-650B46A86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A47BEBC-2064-4E9C-8EFE-93127610F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1801"/>
            <a:ext cx="12192000" cy="479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048698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72289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hr-HR" sz="2000" i="1" dirty="0">
                <a:solidFill>
                  <a:prstClr val="black"/>
                </a:solidFill>
              </a:rPr>
              <a:t>Otvori sljedeću poveznicu i odaberi </a:t>
            </a:r>
            <a:r>
              <a:rPr lang="hr-HR" sz="2000" b="1" dirty="0">
                <a:solidFill>
                  <a:prstClr val="black"/>
                </a:solidFill>
              </a:rPr>
              <a:t>PLAY AND LEARN!</a:t>
            </a:r>
            <a:endParaRPr lang="hr-HR" sz="2000" i="1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endParaRPr lang="hr-HR" sz="2000" dirty="0"/>
          </a:p>
          <a:p>
            <a:pPr marL="0" lvl="0" indent="0" algn="ctr">
              <a:buNone/>
              <a:defRPr/>
            </a:pPr>
            <a:r>
              <a:rPr lang="en-US" sz="2000" dirty="0">
                <a:hlinkClick r:id="rId4"/>
              </a:rPr>
              <a:t>Lesson 8 Tell me a story | Way to go 3 (e-sfera.hr)</a:t>
            </a:r>
            <a:endParaRPr lang="hr-HR" sz="2000" dirty="0"/>
          </a:p>
          <a:p>
            <a:pPr marL="0" lvl="0" indent="0" algn="ctr">
              <a:buNone/>
              <a:defRPr/>
            </a:pP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7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1D0AF72-8F38-4425-9A5C-860F4D6E4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08" y="152142"/>
            <a:ext cx="10450383" cy="369621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9CABE51-19A8-4D0A-BEC2-DDD0B1897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654" y="3848358"/>
            <a:ext cx="4963218" cy="254353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3934F80-DCF5-4984-8F22-A016C8068BDE}"/>
              </a:ext>
            </a:extLst>
          </p:cNvPr>
          <p:cNvSpPr txBox="1"/>
          <p:nvPr/>
        </p:nvSpPr>
        <p:spPr>
          <a:xfrm>
            <a:off x="7959910" y="320521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1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3F9E8EC-CAA2-4ED4-80E2-590DE2482D9A}"/>
              </a:ext>
            </a:extLst>
          </p:cNvPr>
          <p:cNvSpPr txBox="1"/>
          <p:nvPr/>
        </p:nvSpPr>
        <p:spPr>
          <a:xfrm>
            <a:off x="7985310" y="269443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3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82EC349-0DC8-4912-B1AA-8326F947A99E}"/>
              </a:ext>
            </a:extLst>
          </p:cNvPr>
          <p:cNvSpPr txBox="1"/>
          <p:nvPr/>
        </p:nvSpPr>
        <p:spPr>
          <a:xfrm>
            <a:off x="7950200" y="215900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2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A04D41F-ED65-44E8-8649-E855BA476384}"/>
              </a:ext>
            </a:extLst>
          </p:cNvPr>
          <p:cNvSpPr txBox="1"/>
          <p:nvPr/>
        </p:nvSpPr>
        <p:spPr>
          <a:xfrm>
            <a:off x="7959910" y="164821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4</a:t>
            </a:r>
          </a:p>
        </p:txBody>
      </p:sp>
      <p:sp>
        <p:nvSpPr>
          <p:cNvPr id="2" name="Action Button: Sound 1">
            <a:hlinkClick r:id="rId4" highlightClick="1"/>
            <a:extLst>
              <a:ext uri="{FF2B5EF4-FFF2-40B4-BE49-F238E27FC236}">
                <a16:creationId xmlns:a16="http://schemas.microsoft.com/office/drawing/2014/main" id="{338FEAB4-E127-4D2B-9C5F-4004C1C474A9}"/>
              </a:ext>
            </a:extLst>
          </p:cNvPr>
          <p:cNvSpPr/>
          <p:nvPr/>
        </p:nvSpPr>
        <p:spPr>
          <a:xfrm>
            <a:off x="665825" y="1648217"/>
            <a:ext cx="1029810" cy="910893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84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D450EB8-41DF-492D-9493-7D7FFA978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1" y="0"/>
            <a:ext cx="12030117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8FBF9EA-CCFD-4864-9AB7-5799493E7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000" y="0"/>
            <a:ext cx="1867161" cy="120984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D72C8E3-2664-491A-BCAE-5039347C5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1" y="0"/>
            <a:ext cx="4544059" cy="53347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E0F3B56-A9BC-4170-AC97-5FC6DF8AB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57577"/>
            <a:ext cx="3848637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254BD35-25E3-4F9C-A2B0-D389BAAF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974"/>
            <a:ext cx="12192000" cy="500405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6B11C89A-DB46-4A84-8E3C-5108D81FC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950" y="3625724"/>
            <a:ext cx="317500" cy="3175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489688E-0EDD-4887-9112-6EA4231EA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850" y="3651250"/>
            <a:ext cx="317500" cy="3175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9E83A7E-6B6B-452D-8CB2-78E7089DF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0" y="3724401"/>
            <a:ext cx="291974" cy="29197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45E23BC-A301-4E2A-BEC7-C49547633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00" y="3270249"/>
            <a:ext cx="317500" cy="3175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D33B1C6-25EB-428A-B8F0-EB5C639FB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3111499"/>
            <a:ext cx="317500" cy="3175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6D0E55A-B01A-49FD-A24C-67578FD4B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111499"/>
            <a:ext cx="317500" cy="3175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A6DD595-63DB-4CFB-A624-55D7FE540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4591050"/>
            <a:ext cx="317500" cy="3175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FEF7D6B-CA8C-47B4-9C61-804915172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4749800"/>
            <a:ext cx="317500" cy="3175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5BE93FF-5342-4859-887F-2F0455517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0" y="4260724"/>
            <a:ext cx="317500" cy="3175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44416CE-8001-4E37-8363-162043174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100" y="4101974"/>
            <a:ext cx="317500" cy="3175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3201A07A-8D07-47C5-841D-CBAE938B9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270500"/>
            <a:ext cx="317500" cy="31750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9DF901B-9C79-4EC4-8157-620A6C909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4591050"/>
            <a:ext cx="317500" cy="31750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AFB73840-13E9-417E-ADD2-318F890B0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591050"/>
            <a:ext cx="317500" cy="317500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A31FC2A9-267A-490A-B136-2606C2BF5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3851275"/>
            <a:ext cx="317500" cy="317500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EFAD9711-8660-416F-9EB0-AF0CD151F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25" y="3943224"/>
            <a:ext cx="317500" cy="317500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54BCF164-B856-4499-89FA-701F2142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50" y="3111499"/>
            <a:ext cx="317500" cy="317500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F5D8A804-A106-4CEE-9D62-088F0D264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512" y="5270500"/>
            <a:ext cx="317500" cy="317500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25889D55-78FA-4761-ADAA-BD60FDCF9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525" y="5588000"/>
            <a:ext cx="317500" cy="317500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6CCE1D3D-92B9-43A8-893C-AA20EAE24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611" y="4077176"/>
            <a:ext cx="317500" cy="317500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8D8F16F2-F30C-4840-A94E-DFFC3FBD7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989" y="5588000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BFA58B0-E8A2-4A11-ABDD-192C76628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503" y="435046"/>
            <a:ext cx="9454198" cy="615463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8BED46A-5906-4804-952E-FBCD5AFDE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3455"/>
            <a:ext cx="5232400" cy="43454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DAE75FE-C629-43D1-9FDF-03DDC2ABD910}"/>
              </a:ext>
            </a:extLst>
          </p:cNvPr>
          <p:cNvSpPr txBox="1"/>
          <p:nvPr/>
        </p:nvSpPr>
        <p:spPr>
          <a:xfrm>
            <a:off x="8500903" y="106271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8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DA73C33-DDA3-402E-A701-A39264C93FBF}"/>
              </a:ext>
            </a:extLst>
          </p:cNvPr>
          <p:cNvSpPr txBox="1"/>
          <p:nvPr/>
        </p:nvSpPr>
        <p:spPr>
          <a:xfrm>
            <a:off x="8570250" y="238788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4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A12BFD0-5B37-499C-A7B8-55ACCF90C9B8}"/>
              </a:ext>
            </a:extLst>
          </p:cNvPr>
          <p:cNvSpPr txBox="1"/>
          <p:nvPr/>
        </p:nvSpPr>
        <p:spPr>
          <a:xfrm>
            <a:off x="5598290" y="104864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5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64FA3BD-7B7A-4E6F-B55A-EDF1A7610A32}"/>
              </a:ext>
            </a:extLst>
          </p:cNvPr>
          <p:cNvSpPr txBox="1"/>
          <p:nvPr/>
        </p:nvSpPr>
        <p:spPr>
          <a:xfrm>
            <a:off x="5625558" y="178883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3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30FEBCD-EF90-45C5-960D-2590216436F9}"/>
              </a:ext>
            </a:extLst>
          </p:cNvPr>
          <p:cNvSpPr txBox="1"/>
          <p:nvPr/>
        </p:nvSpPr>
        <p:spPr>
          <a:xfrm>
            <a:off x="5588130" y="27912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2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5AA046E-1BE2-4468-A936-6D08BD33138B}"/>
              </a:ext>
            </a:extLst>
          </p:cNvPr>
          <p:cNvSpPr txBox="1"/>
          <p:nvPr/>
        </p:nvSpPr>
        <p:spPr>
          <a:xfrm>
            <a:off x="5577905" y="454889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7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75B29C5-F3E4-440A-B081-328F9F1E147F}"/>
              </a:ext>
            </a:extLst>
          </p:cNvPr>
          <p:cNvSpPr txBox="1"/>
          <p:nvPr/>
        </p:nvSpPr>
        <p:spPr>
          <a:xfrm>
            <a:off x="8578320" y="379234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6</a:t>
            </a:r>
          </a:p>
        </p:txBody>
      </p:sp>
      <p:sp>
        <p:nvSpPr>
          <p:cNvPr id="2" name="Action Button: Sound 1">
            <a:hlinkClick r:id="rId4" highlightClick="1"/>
            <a:extLst>
              <a:ext uri="{FF2B5EF4-FFF2-40B4-BE49-F238E27FC236}">
                <a16:creationId xmlns:a16="http://schemas.microsoft.com/office/drawing/2014/main" id="{C114DAB3-E865-4368-8DFD-5DF4506EF04D}"/>
              </a:ext>
            </a:extLst>
          </p:cNvPr>
          <p:cNvSpPr/>
          <p:nvPr/>
        </p:nvSpPr>
        <p:spPr>
          <a:xfrm>
            <a:off x="816746" y="896645"/>
            <a:ext cx="1100831" cy="994299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10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6025DB37-BB5C-4BFB-A37A-1EC52C802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234"/>
            <a:ext cx="12192000" cy="4297531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40B0905D-8308-46A0-B0A4-4BE59C2E718D}"/>
              </a:ext>
            </a:extLst>
          </p:cNvPr>
          <p:cNvSpPr txBox="1"/>
          <p:nvPr/>
        </p:nvSpPr>
        <p:spPr>
          <a:xfrm>
            <a:off x="2841718" y="477754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3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ED8E380-B8E0-4416-B4D3-68CB576A9332}"/>
              </a:ext>
            </a:extLst>
          </p:cNvPr>
          <p:cNvSpPr txBox="1"/>
          <p:nvPr/>
        </p:nvSpPr>
        <p:spPr>
          <a:xfrm>
            <a:off x="2841718" y="431230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5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AC952D19-4D8A-4156-B19D-A28851B220A8}"/>
              </a:ext>
            </a:extLst>
          </p:cNvPr>
          <p:cNvSpPr txBox="1"/>
          <p:nvPr/>
        </p:nvSpPr>
        <p:spPr>
          <a:xfrm>
            <a:off x="2841718" y="384706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2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1D9DCCB-96E0-420F-A8C6-137DF7B3103F}"/>
              </a:ext>
            </a:extLst>
          </p:cNvPr>
          <p:cNvSpPr txBox="1"/>
          <p:nvPr/>
        </p:nvSpPr>
        <p:spPr>
          <a:xfrm>
            <a:off x="2841718" y="291659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6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AF2533B-C4AF-431C-8DB5-AA6BD361DA10}"/>
              </a:ext>
            </a:extLst>
          </p:cNvPr>
          <p:cNvSpPr txBox="1"/>
          <p:nvPr/>
        </p:nvSpPr>
        <p:spPr>
          <a:xfrm>
            <a:off x="2841718" y="245135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i="1" dirty="0">
                <a:solidFill>
                  <a:srgbClr val="FF66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0554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8D043A8-9026-46E5-AC30-2EA4F3C53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372"/>
            <a:ext cx="11858625" cy="583062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7D7DCBB-239F-4ACB-9CEB-7C65F53F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249" y="-25288"/>
            <a:ext cx="10221751" cy="2105319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E0722B67-97D7-4887-9085-EA5043EA689E}"/>
              </a:ext>
            </a:extLst>
          </p:cNvPr>
          <p:cNvSpPr txBox="1"/>
          <p:nvPr/>
        </p:nvSpPr>
        <p:spPr>
          <a:xfrm>
            <a:off x="3779520" y="2509872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Arthur</a:t>
            </a:r>
            <a:endParaRPr lang="hr-HR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90451C5-D7D4-48FF-9967-ED8291F9179D}"/>
              </a:ext>
            </a:extLst>
          </p:cNvPr>
          <p:cNvSpPr txBox="1"/>
          <p:nvPr/>
        </p:nvSpPr>
        <p:spPr>
          <a:xfrm>
            <a:off x="3779520" y="2926159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Pendragon</a:t>
            </a: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4FF7DAD-9A41-4C77-8842-D1ECD09D3A04}"/>
              </a:ext>
            </a:extLst>
          </p:cNvPr>
          <p:cNvSpPr txBox="1"/>
          <p:nvPr/>
        </p:nvSpPr>
        <p:spPr>
          <a:xfrm>
            <a:off x="3789680" y="3419584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Merlin</a:t>
            </a: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7F89F6AA-85EF-4F70-A1B7-1E1D7D2DF7EC}"/>
              </a:ext>
            </a:extLst>
          </p:cNvPr>
          <p:cNvSpPr txBox="1"/>
          <p:nvPr/>
        </p:nvSpPr>
        <p:spPr>
          <a:xfrm>
            <a:off x="3789680" y="3838370"/>
            <a:ext cx="7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Kaye</a:t>
            </a:r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B62CBCC4-B5CA-4856-8A8C-D5E6ED2296E5}"/>
              </a:ext>
            </a:extLst>
          </p:cNvPr>
          <p:cNvSpPr txBox="1"/>
          <p:nvPr/>
        </p:nvSpPr>
        <p:spPr>
          <a:xfrm>
            <a:off x="3789680" y="4304477"/>
            <a:ext cx="13324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The</a:t>
            </a:r>
            <a:r>
              <a:rPr lang="hr-HR" sz="2000" b="0" i="1" u="none" strike="noStrike" baseline="0" dirty="0">
                <a:solidFill>
                  <a:srgbClr val="FF66FF"/>
                </a:solidFill>
                <a:latin typeface="Lato" panose="020F0502020204030203" pitchFamily="34" charset="0"/>
              </a:rPr>
              <a:t> </a:t>
            </a:r>
            <a:r>
              <a:rPr lang="hr-HR" sz="2000" b="0" i="1" u="none" strike="noStrike" baseline="0" dirty="0" err="1">
                <a:solidFill>
                  <a:srgbClr val="FF66FF"/>
                </a:solidFill>
                <a:latin typeface="Lato" panose="020F0502020204030203" pitchFamily="34" charset="0"/>
              </a:rPr>
              <a:t>nobles</a:t>
            </a:r>
            <a:endParaRPr lang="hr-HR" sz="2000" b="0" i="1" u="none" strike="noStrike" baseline="0" dirty="0">
              <a:solidFill>
                <a:srgbClr val="FF66FF"/>
              </a:solidFill>
              <a:latin typeface="Lato" panose="020F0502020204030203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1490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3515</TotalTime>
  <Words>355</Words>
  <Application>Microsoft Office PowerPoint</Application>
  <PresentationFormat>Widescreen</PresentationFormat>
  <Paragraphs>128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Lato</vt:lpstr>
      <vt:lpstr>Tema sustava Office</vt:lpstr>
      <vt:lpstr>  Unit 2: Lesson 8   Tell me a story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Iva Palčić Strčić</cp:lastModifiedBy>
  <cp:revision>475</cp:revision>
  <dcterms:created xsi:type="dcterms:W3CDTF">2021-09-01T06:25:32Z</dcterms:created>
  <dcterms:modified xsi:type="dcterms:W3CDTF">2022-10-24T19:28:07Z</dcterms:modified>
</cp:coreProperties>
</file>